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412" r:id="rId2"/>
    <p:sldId id="341" r:id="rId3"/>
    <p:sldId id="256" r:id="rId4"/>
    <p:sldId id="304" r:id="rId5"/>
    <p:sldId id="297" r:id="rId6"/>
    <p:sldId id="419" r:id="rId7"/>
    <p:sldId id="326" r:id="rId8"/>
    <p:sldId id="392" r:id="rId9"/>
    <p:sldId id="327" r:id="rId10"/>
    <p:sldId id="283" r:id="rId11"/>
    <p:sldId id="292" r:id="rId12"/>
    <p:sldId id="328" r:id="rId13"/>
    <p:sldId id="265" r:id="rId14"/>
    <p:sldId id="267" r:id="rId15"/>
    <p:sldId id="312" r:id="rId16"/>
    <p:sldId id="393" r:id="rId17"/>
    <p:sldId id="407" r:id="rId18"/>
    <p:sldId id="409" r:id="rId19"/>
    <p:sldId id="418" r:id="rId20"/>
    <p:sldId id="264" r:id="rId21"/>
    <p:sldId id="417" r:id="rId22"/>
    <p:sldId id="322" r:id="rId23"/>
    <p:sldId id="416" r:id="rId24"/>
    <p:sldId id="316" r:id="rId25"/>
    <p:sldId id="317" r:id="rId26"/>
    <p:sldId id="438" r:id="rId27"/>
    <p:sldId id="279" r:id="rId28"/>
    <p:sldId id="286" r:id="rId29"/>
    <p:sldId id="315" r:id="rId30"/>
    <p:sldId id="410" r:id="rId31"/>
    <p:sldId id="330" r:id="rId32"/>
    <p:sldId id="386" r:id="rId33"/>
    <p:sldId id="415" r:id="rId34"/>
    <p:sldId id="402" r:id="rId35"/>
    <p:sldId id="387" r:id="rId36"/>
    <p:sldId id="385" r:id="rId37"/>
    <p:sldId id="397" r:id="rId38"/>
    <p:sldId id="400" r:id="rId39"/>
    <p:sldId id="331" r:id="rId40"/>
    <p:sldId id="432" r:id="rId41"/>
    <p:sldId id="452" r:id="rId42"/>
    <p:sldId id="451" r:id="rId43"/>
    <p:sldId id="448" r:id="rId44"/>
    <p:sldId id="444" r:id="rId45"/>
    <p:sldId id="445" r:id="rId46"/>
    <p:sldId id="453" r:id="rId47"/>
    <p:sldId id="298" r:id="rId48"/>
    <p:sldId id="406" r:id="rId49"/>
    <p:sldId id="403" r:id="rId50"/>
    <p:sldId id="405" r:id="rId51"/>
    <p:sldId id="414" r:id="rId52"/>
    <p:sldId id="413" r:id="rId53"/>
    <p:sldId id="437" r:id="rId54"/>
    <p:sldId id="442" r:id="rId55"/>
    <p:sldId id="458" r:id="rId56"/>
    <p:sldId id="459" r:id="rId57"/>
    <p:sldId id="422" r:id="rId58"/>
    <p:sldId id="441" r:id="rId59"/>
    <p:sldId id="443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7" autoAdjust="0"/>
  </p:normalViewPr>
  <p:slideViewPr>
    <p:cSldViewPr>
      <p:cViewPr varScale="1">
        <p:scale>
          <a:sx n="82" d="100"/>
          <a:sy n="82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7.xml"/><Relationship Id="rId13" Type="http://schemas.openxmlformats.org/officeDocument/2006/relationships/image" Target="../media/image6.svg"/><Relationship Id="rId18" Type="http://schemas.openxmlformats.org/officeDocument/2006/relationships/image" Target="../media/image17.png"/><Relationship Id="rId3" Type="http://schemas.openxmlformats.org/officeDocument/2006/relationships/slide" Target="../slides/slide12.xml"/><Relationship Id="rId21" Type="http://schemas.openxmlformats.org/officeDocument/2006/relationships/image" Target="../media/image20.svg"/><Relationship Id="rId7" Type="http://schemas.openxmlformats.org/officeDocument/2006/relationships/slide" Target="../slides/slide52.xml"/><Relationship Id="rId12" Type="http://schemas.openxmlformats.org/officeDocument/2006/relationships/image" Target="../media/image5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slide" Target="../slides/slide9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" Target="../slides/slide7.xml"/><Relationship Id="rId6" Type="http://schemas.openxmlformats.org/officeDocument/2006/relationships/slide" Target="../slides/slide39.xml"/><Relationship Id="rId11" Type="http://schemas.openxmlformats.org/officeDocument/2006/relationships/image" Target="../media/image12.svg"/><Relationship Id="rId24" Type="http://schemas.openxmlformats.org/officeDocument/2006/relationships/image" Target="../media/image23.png"/><Relationship Id="rId5" Type="http://schemas.openxmlformats.org/officeDocument/2006/relationships/slide" Target="../slides/slide31.xml"/><Relationship Id="rId15" Type="http://schemas.openxmlformats.org/officeDocument/2006/relationships/image" Target="../media/image14.svg"/><Relationship Id="rId23" Type="http://schemas.openxmlformats.org/officeDocument/2006/relationships/image" Target="../media/image22.jpeg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slide" Target="../slides/slide22.xml"/><Relationship Id="rId9" Type="http://schemas.openxmlformats.org/officeDocument/2006/relationships/slide" Target="../slides/slide50.xml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10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4" Type="http://schemas.openxmlformats.org/officeDocument/2006/relationships/image" Target="../media/image5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65.sv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svg"/><Relationship Id="rId4" Type="http://schemas.openxmlformats.org/officeDocument/2006/relationships/image" Target="../media/image63.svg"/><Relationship Id="rId9" Type="http://schemas.openxmlformats.org/officeDocument/2006/relationships/image" Target="../media/image68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svg"/><Relationship Id="rId1" Type="http://schemas.openxmlformats.org/officeDocument/2006/relationships/image" Target="../media/image80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svg"/><Relationship Id="rId1" Type="http://schemas.openxmlformats.org/officeDocument/2006/relationships/image" Target="../media/image82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svg"/><Relationship Id="rId1" Type="http://schemas.openxmlformats.org/officeDocument/2006/relationships/image" Target="../media/image8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2.svg"/><Relationship Id="rId16" Type="http://schemas.openxmlformats.org/officeDocument/2006/relationships/image" Target="../media/image24.svg"/><Relationship Id="rId1" Type="http://schemas.openxmlformats.org/officeDocument/2006/relationships/image" Target="../media/image11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10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4" Type="http://schemas.openxmlformats.org/officeDocument/2006/relationships/image" Target="../media/image5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65.sv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svg"/><Relationship Id="rId4" Type="http://schemas.openxmlformats.org/officeDocument/2006/relationships/image" Target="../media/image63.svg"/><Relationship Id="rId9" Type="http://schemas.openxmlformats.org/officeDocument/2006/relationships/image" Target="../media/image68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svg"/><Relationship Id="rId1" Type="http://schemas.openxmlformats.org/officeDocument/2006/relationships/image" Target="../media/image80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svg"/><Relationship Id="rId1" Type="http://schemas.openxmlformats.org/officeDocument/2006/relationships/image" Target="../media/image82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svg"/><Relationship Id="rId1" Type="http://schemas.openxmlformats.org/officeDocument/2006/relationships/image" Target="../media/image8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6024B-15AF-4CB8-B93B-3594216EB2F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49CF562-9A93-45E4-9676-8BCD858DE2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900" b="1" dirty="0">
              <a:hlinkClick xmlns:r="http://schemas.openxmlformats.org/officeDocument/2006/relationships" r:id="rId1" action="ppaction://hlinksldjump"/>
            </a:rPr>
            <a:t>Objetivo</a:t>
          </a:r>
          <a:endParaRPr lang="en-US" sz="1900" b="1" dirty="0"/>
        </a:p>
      </dgm:t>
    </dgm:pt>
    <dgm:pt modelId="{871F4F2B-CDF0-4AF8-A4D8-8275C47D7016}" type="parTrans" cxnId="{EF8DE4D7-31A2-42AC-A11D-8FDCFE041A2D}">
      <dgm:prSet/>
      <dgm:spPr/>
      <dgm:t>
        <a:bodyPr/>
        <a:lstStyle/>
        <a:p>
          <a:endParaRPr lang="en-US"/>
        </a:p>
      </dgm:t>
    </dgm:pt>
    <dgm:pt modelId="{E2C097E6-2CB9-48D7-96B4-704A319986E2}" type="sibTrans" cxnId="{EF8DE4D7-31A2-42AC-A11D-8FDCFE041A2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6CC841A-3C59-4B27-9B01-65B252493A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900" b="1" dirty="0">
              <a:hlinkClick xmlns:r="http://schemas.openxmlformats.org/officeDocument/2006/relationships" r:id="rId2" action="ppaction://hlinksldjump"/>
            </a:rPr>
            <a:t>Sirius</a:t>
          </a:r>
          <a:endParaRPr lang="en-US" sz="1900" b="1" dirty="0"/>
        </a:p>
      </dgm:t>
    </dgm:pt>
    <dgm:pt modelId="{44CDB208-2316-452D-8D49-88430471ACA8}" type="parTrans" cxnId="{C1B9F88B-97DC-4872-8CBE-307F839F5233}">
      <dgm:prSet/>
      <dgm:spPr/>
      <dgm:t>
        <a:bodyPr/>
        <a:lstStyle/>
        <a:p>
          <a:endParaRPr lang="en-US"/>
        </a:p>
      </dgm:t>
    </dgm:pt>
    <dgm:pt modelId="{0B6DD594-69ED-4F4A-BE4E-B481F3DC8A96}" type="sibTrans" cxnId="{C1B9F88B-97DC-4872-8CBE-307F839F523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F6BFED-7737-461E-AA33-6889D3A34A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900" b="1" dirty="0">
              <a:hlinkClick xmlns:r="http://schemas.openxmlformats.org/officeDocument/2006/relationships" r:id="rId3" action="ppaction://hlinksldjump"/>
            </a:rPr>
            <a:t>Funcionalidades</a:t>
          </a:r>
          <a:endParaRPr lang="en-US" sz="1900" b="1" dirty="0"/>
        </a:p>
      </dgm:t>
    </dgm:pt>
    <dgm:pt modelId="{FFC6759E-7942-4670-A53B-5B9F125A84BE}" type="parTrans" cxnId="{58AEFF86-362E-40E6-AFEF-02C10C3AD5ED}">
      <dgm:prSet/>
      <dgm:spPr/>
      <dgm:t>
        <a:bodyPr/>
        <a:lstStyle/>
        <a:p>
          <a:endParaRPr lang="en-US"/>
        </a:p>
      </dgm:t>
    </dgm:pt>
    <dgm:pt modelId="{432E42DF-B772-4915-BB80-DFEB387F0633}" type="sibTrans" cxnId="{58AEFF86-362E-40E6-AFEF-02C10C3AD5E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B1AF83-B18F-43E0-B202-901D940CBD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900" b="1" dirty="0">
              <a:hlinkClick xmlns:r="http://schemas.openxmlformats.org/officeDocument/2006/relationships" r:id="rId4" action="ppaction://hlinksldjump"/>
            </a:rPr>
            <a:t>Componentes</a:t>
          </a:r>
          <a:endParaRPr lang="en-US" sz="1900" b="1" dirty="0"/>
        </a:p>
      </dgm:t>
    </dgm:pt>
    <dgm:pt modelId="{0D0B692E-1845-4574-A980-5A15C03F89C6}" type="parTrans" cxnId="{AD73816A-3159-4AC3-9C39-134241B85BC1}">
      <dgm:prSet/>
      <dgm:spPr/>
      <dgm:t>
        <a:bodyPr/>
        <a:lstStyle/>
        <a:p>
          <a:endParaRPr lang="en-US"/>
        </a:p>
      </dgm:t>
    </dgm:pt>
    <dgm:pt modelId="{E17C1485-0774-40D7-8D70-B641B46F2BC4}" type="sibTrans" cxnId="{AD73816A-3159-4AC3-9C39-134241B85BC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CD2DFD-ED18-454D-8433-CADC9F7AA7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900" b="1" dirty="0">
              <a:hlinkClick xmlns:r="http://schemas.openxmlformats.org/officeDocument/2006/relationships" r:id="rId5" action="ppaction://hlinksldjump"/>
            </a:rPr>
            <a:t>Caraterísticas</a:t>
          </a:r>
          <a:endParaRPr lang="en-US" sz="1900" b="1" dirty="0"/>
        </a:p>
      </dgm:t>
    </dgm:pt>
    <dgm:pt modelId="{8A4428EE-1BA0-4B8E-B29D-9BC6A10F2418}" type="parTrans" cxnId="{6087F446-165E-4FB6-B5FA-45A498EAAA42}">
      <dgm:prSet/>
      <dgm:spPr/>
      <dgm:t>
        <a:bodyPr/>
        <a:lstStyle/>
        <a:p>
          <a:endParaRPr lang="en-US"/>
        </a:p>
      </dgm:t>
    </dgm:pt>
    <dgm:pt modelId="{9901F849-FCB8-4C51-93DE-5714B87432E0}" type="sibTrans" cxnId="{6087F446-165E-4FB6-B5FA-45A498EAAA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DE77F6B-20B4-42E5-9343-2BACA997E6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900" b="1" dirty="0">
              <a:hlinkClick xmlns:r="http://schemas.openxmlformats.org/officeDocument/2006/relationships" r:id="rId6" action="ppaction://hlinksldjump"/>
            </a:rPr>
            <a:t>Protótipo</a:t>
          </a:r>
          <a:endParaRPr lang="en-US" sz="1900" b="1" dirty="0"/>
        </a:p>
      </dgm:t>
    </dgm:pt>
    <dgm:pt modelId="{8297668A-5871-44EC-BE7E-EF710F653DD6}" type="parTrans" cxnId="{D0BE046A-EEB4-465F-932E-51D003CCFFB9}">
      <dgm:prSet/>
      <dgm:spPr/>
      <dgm:t>
        <a:bodyPr/>
        <a:lstStyle/>
        <a:p>
          <a:endParaRPr lang="en-US"/>
        </a:p>
      </dgm:t>
    </dgm:pt>
    <dgm:pt modelId="{AF270954-2601-49CD-918C-331DC3E467B8}" type="sibTrans" cxnId="{D0BE046A-EEB4-465F-932E-51D003CCFFB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E771A3-1932-4125-A969-7D8DFC8B69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900" b="1" dirty="0">
              <a:hlinkClick xmlns:r="http://schemas.openxmlformats.org/officeDocument/2006/relationships" r:id="rId7" action="ppaction://hlinksldjump"/>
            </a:rPr>
            <a:t>Considerações Finais</a:t>
          </a:r>
          <a:endParaRPr lang="en-US" sz="1900" b="1" dirty="0"/>
        </a:p>
      </dgm:t>
    </dgm:pt>
    <dgm:pt modelId="{3A28295D-2922-4BC6-A0C7-CD979D2F5D9E}" type="parTrans" cxnId="{3EF5D6EC-D82C-4D80-9A0A-A495473A212E}">
      <dgm:prSet/>
      <dgm:spPr/>
      <dgm:t>
        <a:bodyPr/>
        <a:lstStyle/>
        <a:p>
          <a:endParaRPr lang="en-US"/>
        </a:p>
      </dgm:t>
    </dgm:pt>
    <dgm:pt modelId="{29378769-98CC-46C2-AA1C-F5C665761B4B}" type="sibTrans" cxnId="{3EF5D6EC-D82C-4D80-9A0A-A495473A212E}">
      <dgm:prSet/>
      <dgm:spPr/>
      <dgm:t>
        <a:bodyPr/>
        <a:lstStyle/>
        <a:p>
          <a:endParaRPr lang="en-US"/>
        </a:p>
      </dgm:t>
    </dgm:pt>
    <dgm:pt modelId="{75F5F0FD-E2C8-4A7D-855D-C76E64E395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900" b="1" noProof="0" dirty="0">
              <a:hlinkClick xmlns:r="http://schemas.openxmlformats.org/officeDocument/2006/relationships" r:id="rId8" action="ppaction://hlinksldjump"/>
            </a:rPr>
            <a:t>Aplicativo</a:t>
          </a:r>
          <a:endParaRPr lang="pt-BR" sz="1900" b="1" noProof="0" dirty="0"/>
        </a:p>
      </dgm:t>
    </dgm:pt>
    <dgm:pt modelId="{86CB23DB-2AD0-47C9-A262-5D96733B56DD}" type="parTrans" cxnId="{C86FE894-1990-46E3-AD92-443F51474A03}">
      <dgm:prSet/>
      <dgm:spPr/>
      <dgm:t>
        <a:bodyPr/>
        <a:lstStyle/>
        <a:p>
          <a:endParaRPr lang="pt-BR"/>
        </a:p>
      </dgm:t>
    </dgm:pt>
    <dgm:pt modelId="{02EE5955-5CA1-4573-97A5-DE4296CBECC3}" type="sibTrans" cxnId="{C86FE894-1990-46E3-AD92-443F51474A03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D1EE0DCF-F0A7-4FEE-BFEF-D98CB03B2C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900" b="1" noProof="0" dirty="0">
              <a:hlinkClick xmlns:r="http://schemas.openxmlformats.org/officeDocument/2006/relationships" r:id="rId9" action="ppaction://hlinksldjump"/>
            </a:rPr>
            <a:t>Pulseira</a:t>
          </a:r>
          <a:endParaRPr lang="pt-BR" sz="1900" b="1" noProof="0" dirty="0"/>
        </a:p>
      </dgm:t>
    </dgm:pt>
    <dgm:pt modelId="{2779823B-FCC9-4706-BC7F-FEA713900EDE}" type="parTrans" cxnId="{0D118DF7-2B06-4D11-B010-487402ACC753}">
      <dgm:prSet/>
      <dgm:spPr/>
      <dgm:t>
        <a:bodyPr/>
        <a:lstStyle/>
        <a:p>
          <a:endParaRPr lang="pt-BR"/>
        </a:p>
      </dgm:t>
    </dgm:pt>
    <dgm:pt modelId="{37D5A74C-F926-45D7-A4F3-14E043EBD18D}" type="sibTrans" cxnId="{0D118DF7-2B06-4D11-B010-487402ACC753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FE331706-FE5A-449E-A816-7370E1ED6002}" type="pres">
      <dgm:prSet presAssocID="{F2C6024B-15AF-4CB8-B93B-3594216EB2F3}" presName="root" presStyleCnt="0">
        <dgm:presLayoutVars>
          <dgm:dir/>
          <dgm:resizeHandles val="exact"/>
        </dgm:presLayoutVars>
      </dgm:prSet>
      <dgm:spPr/>
    </dgm:pt>
    <dgm:pt modelId="{74D250D5-1404-4A0F-A87E-0497582DDA21}" type="pres">
      <dgm:prSet presAssocID="{F2C6024B-15AF-4CB8-B93B-3594216EB2F3}" presName="container" presStyleCnt="0">
        <dgm:presLayoutVars>
          <dgm:dir/>
          <dgm:resizeHandles val="exact"/>
        </dgm:presLayoutVars>
      </dgm:prSet>
      <dgm:spPr/>
    </dgm:pt>
    <dgm:pt modelId="{A73DDBF2-9879-4051-88C7-BFEC649482B4}" type="pres">
      <dgm:prSet presAssocID="{F49CF562-9A93-45E4-9676-8BCD858DE2C1}" presName="compNode" presStyleCnt="0"/>
      <dgm:spPr/>
    </dgm:pt>
    <dgm:pt modelId="{6FDD65F6-6B74-4949-BA3B-98F1C7862BE9}" type="pres">
      <dgm:prSet presAssocID="{F49CF562-9A93-45E4-9676-8BCD858DE2C1}" presName="iconBgRect" presStyleLbl="bgShp" presStyleIdx="0" presStyleCnt="9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0A8EC-A13F-4BD2-9E2B-23832F25EC88}" type="pres">
      <dgm:prSet presAssocID="{F49CF562-9A93-45E4-9676-8BCD858DE2C1}" presName="iconRect" presStyleLbl="node1" presStyleIdx="0" presStyleCnt="9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>
            <a:hlinkClick xmlns:r="http://schemas.openxmlformats.org/officeDocument/2006/relationships" r:id="rId1" action="ppaction://hlinksldjump"/>
          </dgm14:cNvPr>
        </a:ext>
      </dgm:extLst>
    </dgm:pt>
    <dgm:pt modelId="{D5F32438-524D-464E-AD27-FD74E9472506}" type="pres">
      <dgm:prSet presAssocID="{F49CF562-9A93-45E4-9676-8BCD858DE2C1}" presName="spaceRect" presStyleCnt="0"/>
      <dgm:spPr/>
    </dgm:pt>
    <dgm:pt modelId="{46906C3E-BF54-4B44-BDEF-9AFAD69A6244}" type="pres">
      <dgm:prSet presAssocID="{F49CF562-9A93-45E4-9676-8BCD858DE2C1}" presName="textRect" presStyleLbl="revTx" presStyleIdx="0" presStyleCnt="9">
        <dgm:presLayoutVars>
          <dgm:chMax val="1"/>
          <dgm:chPref val="1"/>
        </dgm:presLayoutVars>
      </dgm:prSet>
      <dgm:spPr/>
    </dgm:pt>
    <dgm:pt modelId="{A030749E-1667-4A8B-8E7A-57F06FB2290B}" type="pres">
      <dgm:prSet presAssocID="{E2C097E6-2CB9-48D7-96B4-704A319986E2}" presName="sibTrans" presStyleLbl="sibTrans2D1" presStyleIdx="0" presStyleCnt="0"/>
      <dgm:spPr/>
    </dgm:pt>
    <dgm:pt modelId="{7AB4C63B-FA1A-4FC9-B749-6ECA0F250738}" type="pres">
      <dgm:prSet presAssocID="{86CC841A-3C59-4B27-9B01-65B252493AD1}" presName="compNode" presStyleCnt="0"/>
      <dgm:spPr/>
    </dgm:pt>
    <dgm:pt modelId="{D2506987-90B7-4376-AD9E-98315E8963A9}" type="pres">
      <dgm:prSet presAssocID="{86CC841A-3C59-4B27-9B01-65B252493AD1}" presName="iconBgRect" presStyleLbl="bgShp" presStyleIdx="1" presStyleCnt="9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920783D-2A98-4FEF-8840-F801AAFADE99}" type="pres">
      <dgm:prSet presAssocID="{86CC841A-3C59-4B27-9B01-65B252493AD1}" presName="iconRect" presStyleLbl="node1" presStyleIdx="1" presStyleCnt="9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>
            <a:hlinkClick xmlns:r="http://schemas.openxmlformats.org/officeDocument/2006/relationships" r:id="rId2" action="ppaction://hlinksldjump"/>
          </dgm14:cNvPr>
        </a:ext>
      </dgm:extLst>
    </dgm:pt>
    <dgm:pt modelId="{84E4407E-E7EC-4766-9ACB-D69BE803282D}" type="pres">
      <dgm:prSet presAssocID="{86CC841A-3C59-4B27-9B01-65B252493AD1}" presName="spaceRect" presStyleCnt="0"/>
      <dgm:spPr/>
    </dgm:pt>
    <dgm:pt modelId="{BCC0E7BF-D814-4CBC-8813-6E1712399A40}" type="pres">
      <dgm:prSet presAssocID="{86CC841A-3C59-4B27-9B01-65B252493AD1}" presName="textRect" presStyleLbl="revTx" presStyleIdx="1" presStyleCnt="9">
        <dgm:presLayoutVars>
          <dgm:chMax val="1"/>
          <dgm:chPref val="1"/>
        </dgm:presLayoutVars>
      </dgm:prSet>
      <dgm:spPr/>
    </dgm:pt>
    <dgm:pt modelId="{8BCC099A-AA81-459D-A1D0-3CD1D520DC21}" type="pres">
      <dgm:prSet presAssocID="{0B6DD594-69ED-4F4A-BE4E-B481F3DC8A96}" presName="sibTrans" presStyleLbl="sibTrans2D1" presStyleIdx="0" presStyleCnt="0"/>
      <dgm:spPr/>
    </dgm:pt>
    <dgm:pt modelId="{8001F80E-BA01-4376-9878-5EF883FE08D9}" type="pres">
      <dgm:prSet presAssocID="{48F6BFED-7737-461E-AA33-6889D3A34AAD}" presName="compNode" presStyleCnt="0"/>
      <dgm:spPr/>
    </dgm:pt>
    <dgm:pt modelId="{2DB1F644-5D2B-4C86-A914-E375D9853F07}" type="pres">
      <dgm:prSet presAssocID="{48F6BFED-7737-461E-AA33-6889D3A34AAD}" presName="iconBgRect" presStyleLbl="bgShp" presStyleIdx="2" presStyleCnt="9" custLinFactNeighborX="-6769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FB5C243-650E-4B8E-828D-BC0D3463FAF1}" type="pres">
      <dgm:prSet presAssocID="{48F6BFED-7737-461E-AA33-6889D3A34AAD}" presName="iconRect" presStyleLbl="node1" presStyleIdx="2" presStyleCnt="9" custLinFactNeighborX="-16729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>
            <a:hlinkClick xmlns:r="http://schemas.openxmlformats.org/officeDocument/2006/relationships" r:id="rId3" action="ppaction://hlinksldjump"/>
          </dgm14:cNvPr>
        </a:ext>
      </dgm:extLst>
    </dgm:pt>
    <dgm:pt modelId="{991D14B1-E901-4F24-9D12-EDEFF9132D51}" type="pres">
      <dgm:prSet presAssocID="{48F6BFED-7737-461E-AA33-6889D3A34AAD}" presName="spaceRect" presStyleCnt="0"/>
      <dgm:spPr/>
    </dgm:pt>
    <dgm:pt modelId="{FE86336E-A9B9-498F-86A4-78CB0F5D7E74}" type="pres">
      <dgm:prSet presAssocID="{48F6BFED-7737-461E-AA33-6889D3A34AAD}" presName="textRect" presStyleLbl="revTx" presStyleIdx="2" presStyleCnt="9" custScaleX="115417">
        <dgm:presLayoutVars>
          <dgm:chMax val="1"/>
          <dgm:chPref val="1"/>
        </dgm:presLayoutVars>
      </dgm:prSet>
      <dgm:spPr/>
    </dgm:pt>
    <dgm:pt modelId="{387911C5-418F-4FAB-BB18-94F34A9F201C}" type="pres">
      <dgm:prSet presAssocID="{432E42DF-B772-4915-BB80-DFEB387F0633}" presName="sibTrans" presStyleLbl="sibTrans2D1" presStyleIdx="0" presStyleCnt="0"/>
      <dgm:spPr/>
    </dgm:pt>
    <dgm:pt modelId="{B0DF39E3-626B-4109-B94A-DB609976AE8E}" type="pres">
      <dgm:prSet presAssocID="{ACB1AF83-B18F-43E0-B202-901D940CBD88}" presName="compNode" presStyleCnt="0"/>
      <dgm:spPr/>
    </dgm:pt>
    <dgm:pt modelId="{D0C77C00-D021-4C98-88FE-1223833CEFFB}" type="pres">
      <dgm:prSet presAssocID="{ACB1AF83-B18F-43E0-B202-901D940CBD88}" presName="iconBgRect" presStyleLbl="bgShp" presStyleIdx="3" presStyleCnt="9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B12DE72-65E9-4188-9E6B-AE058623E722}" type="pres">
      <dgm:prSet presAssocID="{ACB1AF83-B18F-43E0-B202-901D940CBD88}" presName="iconRect" presStyleLbl="node1" presStyleIdx="3" presStyleCnt="9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>
            <a:hlinkClick xmlns:r="http://schemas.openxmlformats.org/officeDocument/2006/relationships" r:id="rId4" action="ppaction://hlinksldjump"/>
          </dgm14:cNvPr>
        </a:ext>
      </dgm:extLst>
    </dgm:pt>
    <dgm:pt modelId="{E81AEEE0-833E-49CC-B495-2ECEFC998467}" type="pres">
      <dgm:prSet presAssocID="{ACB1AF83-B18F-43E0-B202-901D940CBD88}" presName="spaceRect" presStyleCnt="0"/>
      <dgm:spPr/>
    </dgm:pt>
    <dgm:pt modelId="{AC1C6DE4-4666-4558-9880-E637D596EF00}" type="pres">
      <dgm:prSet presAssocID="{ACB1AF83-B18F-43E0-B202-901D940CBD88}" presName="textRect" presStyleLbl="revTx" presStyleIdx="3" presStyleCnt="9">
        <dgm:presLayoutVars>
          <dgm:chMax val="1"/>
          <dgm:chPref val="1"/>
        </dgm:presLayoutVars>
      </dgm:prSet>
      <dgm:spPr/>
    </dgm:pt>
    <dgm:pt modelId="{04F5714B-F89C-429F-B92B-ACA5C22DDBB7}" type="pres">
      <dgm:prSet presAssocID="{E17C1485-0774-40D7-8D70-B641B46F2BC4}" presName="sibTrans" presStyleLbl="sibTrans2D1" presStyleIdx="0" presStyleCnt="0"/>
      <dgm:spPr/>
    </dgm:pt>
    <dgm:pt modelId="{8E4C5FA6-D737-4FEA-A86A-F5790E70023A}" type="pres">
      <dgm:prSet presAssocID="{B5CD2DFD-ED18-454D-8433-CADC9F7AA782}" presName="compNode" presStyleCnt="0"/>
      <dgm:spPr/>
    </dgm:pt>
    <dgm:pt modelId="{75998FB6-FE24-4E5B-9619-D9DB3037F277}" type="pres">
      <dgm:prSet presAssocID="{B5CD2DFD-ED18-454D-8433-CADC9F7AA782}" presName="iconBgRect" presStyleLbl="bgShp" presStyleIdx="4" presStyleCnt="9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F07C95FB-6A08-42B2-94C1-0730B94B0625}" type="pres">
      <dgm:prSet presAssocID="{B5CD2DFD-ED18-454D-8433-CADC9F7AA782}" presName="iconRect" presStyleLbl="node1" presStyleIdx="4" presStyleCnt="9"/>
      <dgm:spPr>
        <a:blipFill>
          <a:blip xmlns:r="http://schemas.openxmlformats.org/officeDocument/2006/relationships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>
            <a:hlinkClick xmlns:r="http://schemas.openxmlformats.org/officeDocument/2006/relationships" r:id="rId5" action="ppaction://hlinksldjump"/>
          </dgm14:cNvPr>
        </a:ext>
      </dgm:extLst>
    </dgm:pt>
    <dgm:pt modelId="{744D3D73-B967-4C38-9E81-EC991A242B3D}" type="pres">
      <dgm:prSet presAssocID="{B5CD2DFD-ED18-454D-8433-CADC9F7AA782}" presName="spaceRect" presStyleCnt="0"/>
      <dgm:spPr/>
    </dgm:pt>
    <dgm:pt modelId="{42ABCF76-81F5-4D0F-AD9E-51C571FD5D7B}" type="pres">
      <dgm:prSet presAssocID="{B5CD2DFD-ED18-454D-8433-CADC9F7AA782}" presName="textRect" presStyleLbl="revTx" presStyleIdx="4" presStyleCnt="9">
        <dgm:presLayoutVars>
          <dgm:chMax val="1"/>
          <dgm:chPref val="1"/>
        </dgm:presLayoutVars>
      </dgm:prSet>
      <dgm:spPr/>
    </dgm:pt>
    <dgm:pt modelId="{C9E46B1A-62EB-423A-9625-A2180E8524DD}" type="pres">
      <dgm:prSet presAssocID="{9901F849-FCB8-4C51-93DE-5714B87432E0}" presName="sibTrans" presStyleLbl="sibTrans2D1" presStyleIdx="0" presStyleCnt="0"/>
      <dgm:spPr/>
    </dgm:pt>
    <dgm:pt modelId="{15C722DB-AB3D-4331-A889-6B4B5EA1464A}" type="pres">
      <dgm:prSet presAssocID="{9DE77F6B-20B4-42E5-9343-2BACA997E69D}" presName="compNode" presStyleCnt="0"/>
      <dgm:spPr/>
    </dgm:pt>
    <dgm:pt modelId="{1BB3E36C-513D-42B4-8D44-6AEE4B1D9E34}" type="pres">
      <dgm:prSet presAssocID="{9DE77F6B-20B4-42E5-9343-2BACA997E69D}" presName="iconBgRect" presStyleLbl="bgShp" presStyleIdx="5" presStyleCnt="9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C2F859FB-876B-4E41-99B0-1B6535F0C85B}" type="pres">
      <dgm:prSet presAssocID="{9DE77F6B-20B4-42E5-9343-2BACA997E69D}" presName="iconRect" presStyleLbl="node1" presStyleIdx="5" presStyleCnt="9" custLinFactNeighborX="1995" custLinFactNeighborY="2109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>
            <a:hlinkClick xmlns:r="http://schemas.openxmlformats.org/officeDocument/2006/relationships" r:id="rId6" action="ppaction://hlinksldjump"/>
          </dgm14:cNvPr>
        </a:ext>
      </dgm:extLst>
    </dgm:pt>
    <dgm:pt modelId="{B823EBFE-749C-4462-88F7-D5E2FFB05ED7}" type="pres">
      <dgm:prSet presAssocID="{9DE77F6B-20B4-42E5-9343-2BACA997E69D}" presName="spaceRect" presStyleCnt="0"/>
      <dgm:spPr/>
    </dgm:pt>
    <dgm:pt modelId="{7DC49744-1989-4A05-A8FE-90114537A00F}" type="pres">
      <dgm:prSet presAssocID="{9DE77F6B-20B4-42E5-9343-2BACA997E69D}" presName="textRect" presStyleLbl="revTx" presStyleIdx="5" presStyleCnt="9">
        <dgm:presLayoutVars>
          <dgm:chMax val="1"/>
          <dgm:chPref val="1"/>
        </dgm:presLayoutVars>
      </dgm:prSet>
      <dgm:spPr/>
    </dgm:pt>
    <dgm:pt modelId="{00892787-C0DA-445B-8A3D-B903D0C27D27}" type="pres">
      <dgm:prSet presAssocID="{AF270954-2601-49CD-918C-331DC3E467B8}" presName="sibTrans" presStyleLbl="sibTrans2D1" presStyleIdx="0" presStyleCnt="0"/>
      <dgm:spPr/>
    </dgm:pt>
    <dgm:pt modelId="{4F759D94-D40D-493C-B330-6AE317400EAD}" type="pres">
      <dgm:prSet presAssocID="{75F5F0FD-E2C8-4A7D-855D-C76E64E3956B}" presName="compNode" presStyleCnt="0"/>
      <dgm:spPr/>
    </dgm:pt>
    <dgm:pt modelId="{69EAB68C-08CE-4E5F-8C2A-D7F8550305B2}" type="pres">
      <dgm:prSet presAssocID="{75F5F0FD-E2C8-4A7D-855D-C76E64E3956B}" presName="iconBgRect" presStyleLbl="bgShp" presStyleIdx="6" presStyleCnt="9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1E3C6C12-4A09-4C85-A229-7AAB6E024D06}" type="pres">
      <dgm:prSet presAssocID="{75F5F0FD-E2C8-4A7D-855D-C76E64E3956B}" presName="iconRect" presStyleLbl="node1" presStyleIdx="6" presStyleCnt="9"/>
      <dgm:spPr>
        <a:blipFill>
          <a:blip xmlns:r="http://schemas.openxmlformats.org/officeDocument/2006/relationships"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0E5E1993-B368-41F7-A0D8-6CEE02F7FB5B}" type="pres">
      <dgm:prSet presAssocID="{75F5F0FD-E2C8-4A7D-855D-C76E64E3956B}" presName="spaceRect" presStyleCnt="0"/>
      <dgm:spPr/>
    </dgm:pt>
    <dgm:pt modelId="{823F36EC-4E1D-4066-AB28-51B0686786F4}" type="pres">
      <dgm:prSet presAssocID="{75F5F0FD-E2C8-4A7D-855D-C76E64E3956B}" presName="textRect" presStyleLbl="revTx" presStyleIdx="6" presStyleCnt="9">
        <dgm:presLayoutVars>
          <dgm:chMax val="1"/>
          <dgm:chPref val="1"/>
        </dgm:presLayoutVars>
      </dgm:prSet>
      <dgm:spPr/>
    </dgm:pt>
    <dgm:pt modelId="{C0A3EEFB-79AD-4F95-919E-D186CDC7EC58}" type="pres">
      <dgm:prSet presAssocID="{02EE5955-5CA1-4573-97A5-DE4296CBECC3}" presName="sibTrans" presStyleLbl="sibTrans2D1" presStyleIdx="0" presStyleCnt="0"/>
      <dgm:spPr/>
    </dgm:pt>
    <dgm:pt modelId="{0A8575A9-2EB9-4448-895D-BE6B0469DFF2}" type="pres">
      <dgm:prSet presAssocID="{D1EE0DCF-F0A7-4FEE-BFEF-D98CB03B2C93}" presName="compNode" presStyleCnt="0"/>
      <dgm:spPr/>
    </dgm:pt>
    <dgm:pt modelId="{B5BC00B7-5D66-4A1A-BA6D-D0DDAB0D8600}" type="pres">
      <dgm:prSet presAssocID="{D1EE0DCF-F0A7-4FEE-BFEF-D98CB03B2C93}" presName="iconBgRect" presStyleLbl="bgShp" presStyleIdx="7" presStyleCnt="9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5F527707-701E-4C2F-AF50-ECDA309896D1}" type="pres">
      <dgm:prSet presAssocID="{D1EE0DCF-F0A7-4FEE-BFEF-D98CB03B2C93}" presName="iconRect" presStyleLbl="node1" presStyleIdx="7" presStyleCnt="9"/>
      <dgm:spPr>
        <a:blipFill>
          <a:blip xmlns:r="http://schemas.openxmlformats.org/officeDocument/2006/relationships"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4DE34601-B56A-4989-B054-F77A62B59E86}" type="pres">
      <dgm:prSet presAssocID="{D1EE0DCF-F0A7-4FEE-BFEF-D98CB03B2C93}" presName="spaceRect" presStyleCnt="0"/>
      <dgm:spPr/>
    </dgm:pt>
    <dgm:pt modelId="{FFED7C00-56C9-4EEF-AC17-0413030DA745}" type="pres">
      <dgm:prSet presAssocID="{D1EE0DCF-F0A7-4FEE-BFEF-D98CB03B2C93}" presName="textRect" presStyleLbl="revTx" presStyleIdx="7" presStyleCnt="9">
        <dgm:presLayoutVars>
          <dgm:chMax val="1"/>
          <dgm:chPref val="1"/>
        </dgm:presLayoutVars>
      </dgm:prSet>
      <dgm:spPr/>
    </dgm:pt>
    <dgm:pt modelId="{F24989B3-B9C5-4899-A176-58D01B30287B}" type="pres">
      <dgm:prSet presAssocID="{37D5A74C-F926-45D7-A4F3-14E043EBD18D}" presName="sibTrans" presStyleLbl="sibTrans2D1" presStyleIdx="0" presStyleCnt="0"/>
      <dgm:spPr/>
    </dgm:pt>
    <dgm:pt modelId="{76E1CD1E-283C-4D35-A163-4DA761398750}" type="pres">
      <dgm:prSet presAssocID="{1DE771A3-1932-4125-A969-7D8DFC8B6905}" presName="compNode" presStyleCnt="0"/>
      <dgm:spPr/>
    </dgm:pt>
    <dgm:pt modelId="{8F643918-23D3-4CB8-AB6B-09F4344DF70D}" type="pres">
      <dgm:prSet presAssocID="{1DE771A3-1932-4125-A969-7D8DFC8B6905}" presName="iconBgRect" presStyleLbl="bgShp" presStyleIdx="8" presStyleCnt="9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9832195-BFC7-4A73-A901-143BF9B336E0}" type="pres">
      <dgm:prSet presAssocID="{1DE771A3-1932-4125-A969-7D8DFC8B6905}" presName="iconRect" presStyleLbl="node1" presStyleIdx="8" presStyleCnt="9"/>
      <dgm:spPr>
        <a:blipFill>
          <a:blip xmlns:r="http://schemas.openxmlformats.org/officeDocument/2006/relationships"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>
            <a:hlinkClick xmlns:r="http://schemas.openxmlformats.org/officeDocument/2006/relationships" r:id="rId7" action="ppaction://hlinksldjump"/>
          </dgm14:cNvPr>
        </a:ext>
      </dgm:extLst>
    </dgm:pt>
    <dgm:pt modelId="{1982F288-29BC-4110-AA83-61D75F9D7094}" type="pres">
      <dgm:prSet presAssocID="{1DE771A3-1932-4125-A969-7D8DFC8B6905}" presName="spaceRect" presStyleCnt="0"/>
      <dgm:spPr/>
    </dgm:pt>
    <dgm:pt modelId="{CFCE575B-5D72-4505-AA16-5B3B31360853}" type="pres">
      <dgm:prSet presAssocID="{1DE771A3-1932-4125-A969-7D8DFC8B6905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0B472401-9251-4A6D-B57F-B7A68BE8CE26}" type="presOf" srcId="{02EE5955-5CA1-4573-97A5-DE4296CBECC3}" destId="{C0A3EEFB-79AD-4F95-919E-D186CDC7EC58}" srcOrd="0" destOrd="0" presId="urn:microsoft.com/office/officeart/2018/2/layout/IconCircleList"/>
    <dgm:cxn modelId="{81E52902-C8EB-447A-B3B6-182F5DFA4324}" type="presOf" srcId="{ACB1AF83-B18F-43E0-B202-901D940CBD88}" destId="{AC1C6DE4-4666-4558-9880-E637D596EF00}" srcOrd="0" destOrd="0" presId="urn:microsoft.com/office/officeart/2018/2/layout/IconCircleList"/>
    <dgm:cxn modelId="{87D7E905-6973-46AB-A9E1-A1BC6C0C2C06}" type="presOf" srcId="{0B6DD594-69ED-4F4A-BE4E-B481F3DC8A96}" destId="{8BCC099A-AA81-459D-A1D0-3CD1D520DC21}" srcOrd="0" destOrd="0" presId="urn:microsoft.com/office/officeart/2018/2/layout/IconCircleList"/>
    <dgm:cxn modelId="{D55FB230-5AA8-4E4F-A1F2-79824DCAE247}" type="presOf" srcId="{432E42DF-B772-4915-BB80-DFEB387F0633}" destId="{387911C5-418F-4FAB-BB18-94F34A9F201C}" srcOrd="0" destOrd="0" presId="urn:microsoft.com/office/officeart/2018/2/layout/IconCircleList"/>
    <dgm:cxn modelId="{9246975C-03EE-47ED-94CC-7FB8A3FFD29C}" type="presOf" srcId="{48F6BFED-7737-461E-AA33-6889D3A34AAD}" destId="{FE86336E-A9B9-498F-86A4-78CB0F5D7E74}" srcOrd="0" destOrd="0" presId="urn:microsoft.com/office/officeart/2018/2/layout/IconCircleList"/>
    <dgm:cxn modelId="{87A6895D-03DF-435B-9A15-981F66F57933}" type="presOf" srcId="{1DE771A3-1932-4125-A969-7D8DFC8B6905}" destId="{CFCE575B-5D72-4505-AA16-5B3B31360853}" srcOrd="0" destOrd="0" presId="urn:microsoft.com/office/officeart/2018/2/layout/IconCircleList"/>
    <dgm:cxn modelId="{8B2C0244-DF37-419A-B53E-F51C7B273400}" type="presOf" srcId="{F49CF562-9A93-45E4-9676-8BCD858DE2C1}" destId="{46906C3E-BF54-4B44-BDEF-9AFAD69A6244}" srcOrd="0" destOrd="0" presId="urn:microsoft.com/office/officeart/2018/2/layout/IconCircleList"/>
    <dgm:cxn modelId="{6087F446-165E-4FB6-B5FA-45A498EAAA42}" srcId="{F2C6024B-15AF-4CB8-B93B-3594216EB2F3}" destId="{B5CD2DFD-ED18-454D-8433-CADC9F7AA782}" srcOrd="4" destOrd="0" parTransId="{8A4428EE-1BA0-4B8E-B29D-9BC6A10F2418}" sibTransId="{9901F849-FCB8-4C51-93DE-5714B87432E0}"/>
    <dgm:cxn modelId="{D0BE046A-EEB4-465F-932E-51D003CCFFB9}" srcId="{F2C6024B-15AF-4CB8-B93B-3594216EB2F3}" destId="{9DE77F6B-20B4-42E5-9343-2BACA997E69D}" srcOrd="5" destOrd="0" parTransId="{8297668A-5871-44EC-BE7E-EF710F653DD6}" sibTransId="{AF270954-2601-49CD-918C-331DC3E467B8}"/>
    <dgm:cxn modelId="{AD73816A-3159-4AC3-9C39-134241B85BC1}" srcId="{F2C6024B-15AF-4CB8-B93B-3594216EB2F3}" destId="{ACB1AF83-B18F-43E0-B202-901D940CBD88}" srcOrd="3" destOrd="0" parTransId="{0D0B692E-1845-4574-A980-5A15C03F89C6}" sibTransId="{E17C1485-0774-40D7-8D70-B641B46F2BC4}"/>
    <dgm:cxn modelId="{58AEFF86-362E-40E6-AFEF-02C10C3AD5ED}" srcId="{F2C6024B-15AF-4CB8-B93B-3594216EB2F3}" destId="{48F6BFED-7737-461E-AA33-6889D3A34AAD}" srcOrd="2" destOrd="0" parTransId="{FFC6759E-7942-4670-A53B-5B9F125A84BE}" sibTransId="{432E42DF-B772-4915-BB80-DFEB387F0633}"/>
    <dgm:cxn modelId="{73DC568A-658E-4298-9648-996D7447BB53}" type="presOf" srcId="{9901F849-FCB8-4C51-93DE-5714B87432E0}" destId="{C9E46B1A-62EB-423A-9625-A2180E8524DD}" srcOrd="0" destOrd="0" presId="urn:microsoft.com/office/officeart/2018/2/layout/IconCircleList"/>
    <dgm:cxn modelId="{2944BF8B-B2A3-4C19-8959-0EB806DC9BE0}" type="presOf" srcId="{37D5A74C-F926-45D7-A4F3-14E043EBD18D}" destId="{F24989B3-B9C5-4899-A176-58D01B30287B}" srcOrd="0" destOrd="0" presId="urn:microsoft.com/office/officeart/2018/2/layout/IconCircleList"/>
    <dgm:cxn modelId="{C1B9F88B-97DC-4872-8CBE-307F839F5233}" srcId="{F2C6024B-15AF-4CB8-B93B-3594216EB2F3}" destId="{86CC841A-3C59-4B27-9B01-65B252493AD1}" srcOrd="1" destOrd="0" parTransId="{44CDB208-2316-452D-8D49-88430471ACA8}" sibTransId="{0B6DD594-69ED-4F4A-BE4E-B481F3DC8A96}"/>
    <dgm:cxn modelId="{413CA292-1ADF-4B35-A45C-4A59A1798803}" type="presOf" srcId="{9DE77F6B-20B4-42E5-9343-2BACA997E69D}" destId="{7DC49744-1989-4A05-A8FE-90114537A00F}" srcOrd="0" destOrd="0" presId="urn:microsoft.com/office/officeart/2018/2/layout/IconCircleList"/>
    <dgm:cxn modelId="{C86FE894-1990-46E3-AD92-443F51474A03}" srcId="{F2C6024B-15AF-4CB8-B93B-3594216EB2F3}" destId="{75F5F0FD-E2C8-4A7D-855D-C76E64E3956B}" srcOrd="6" destOrd="0" parTransId="{86CB23DB-2AD0-47C9-A262-5D96733B56DD}" sibTransId="{02EE5955-5CA1-4573-97A5-DE4296CBECC3}"/>
    <dgm:cxn modelId="{80D95397-8731-4981-AB17-71EEF99C454E}" type="presOf" srcId="{D1EE0DCF-F0A7-4FEE-BFEF-D98CB03B2C93}" destId="{FFED7C00-56C9-4EEF-AC17-0413030DA745}" srcOrd="0" destOrd="0" presId="urn:microsoft.com/office/officeart/2018/2/layout/IconCircleList"/>
    <dgm:cxn modelId="{1E814A98-C1D3-479C-898A-AC4D95E364D2}" type="presOf" srcId="{E17C1485-0774-40D7-8D70-B641B46F2BC4}" destId="{04F5714B-F89C-429F-B92B-ACA5C22DDBB7}" srcOrd="0" destOrd="0" presId="urn:microsoft.com/office/officeart/2018/2/layout/IconCircleList"/>
    <dgm:cxn modelId="{AB7D5EA1-D336-4372-9CDF-4C62C499BA47}" type="presOf" srcId="{75F5F0FD-E2C8-4A7D-855D-C76E64E3956B}" destId="{823F36EC-4E1D-4066-AB28-51B0686786F4}" srcOrd="0" destOrd="0" presId="urn:microsoft.com/office/officeart/2018/2/layout/IconCircleList"/>
    <dgm:cxn modelId="{7FB49BA3-5827-4324-8B24-8228FE757BBF}" type="presOf" srcId="{AF270954-2601-49CD-918C-331DC3E467B8}" destId="{00892787-C0DA-445B-8A3D-B903D0C27D27}" srcOrd="0" destOrd="0" presId="urn:microsoft.com/office/officeart/2018/2/layout/IconCircleList"/>
    <dgm:cxn modelId="{EF8DE4D7-31A2-42AC-A11D-8FDCFE041A2D}" srcId="{F2C6024B-15AF-4CB8-B93B-3594216EB2F3}" destId="{F49CF562-9A93-45E4-9676-8BCD858DE2C1}" srcOrd="0" destOrd="0" parTransId="{871F4F2B-CDF0-4AF8-A4D8-8275C47D7016}" sibTransId="{E2C097E6-2CB9-48D7-96B4-704A319986E2}"/>
    <dgm:cxn modelId="{653276DF-C423-4F67-91B7-10F3EFFACDB3}" type="presOf" srcId="{B5CD2DFD-ED18-454D-8433-CADC9F7AA782}" destId="{42ABCF76-81F5-4D0F-AD9E-51C571FD5D7B}" srcOrd="0" destOrd="0" presId="urn:microsoft.com/office/officeart/2018/2/layout/IconCircleList"/>
    <dgm:cxn modelId="{3EF5D6EC-D82C-4D80-9A0A-A495473A212E}" srcId="{F2C6024B-15AF-4CB8-B93B-3594216EB2F3}" destId="{1DE771A3-1932-4125-A969-7D8DFC8B6905}" srcOrd="8" destOrd="0" parTransId="{3A28295D-2922-4BC6-A0C7-CD979D2F5D9E}" sibTransId="{29378769-98CC-46C2-AA1C-F5C665761B4B}"/>
    <dgm:cxn modelId="{846A38F0-7415-4DC6-92B7-80B89B7D862F}" type="presOf" srcId="{86CC841A-3C59-4B27-9B01-65B252493AD1}" destId="{BCC0E7BF-D814-4CBC-8813-6E1712399A40}" srcOrd="0" destOrd="0" presId="urn:microsoft.com/office/officeart/2018/2/layout/IconCircleList"/>
    <dgm:cxn modelId="{9D71DFF6-F905-4F28-BAE6-02E46881380E}" type="presOf" srcId="{E2C097E6-2CB9-48D7-96B4-704A319986E2}" destId="{A030749E-1667-4A8B-8E7A-57F06FB2290B}" srcOrd="0" destOrd="0" presId="urn:microsoft.com/office/officeart/2018/2/layout/IconCircleList"/>
    <dgm:cxn modelId="{0D118DF7-2B06-4D11-B010-487402ACC753}" srcId="{F2C6024B-15AF-4CB8-B93B-3594216EB2F3}" destId="{D1EE0DCF-F0A7-4FEE-BFEF-D98CB03B2C93}" srcOrd="7" destOrd="0" parTransId="{2779823B-FCC9-4706-BC7F-FEA713900EDE}" sibTransId="{37D5A74C-F926-45D7-A4F3-14E043EBD18D}"/>
    <dgm:cxn modelId="{36D132FC-6A42-4556-97C7-DDE925A2D756}" type="presOf" srcId="{F2C6024B-15AF-4CB8-B93B-3594216EB2F3}" destId="{FE331706-FE5A-449E-A816-7370E1ED6002}" srcOrd="0" destOrd="0" presId="urn:microsoft.com/office/officeart/2018/2/layout/IconCircleList"/>
    <dgm:cxn modelId="{48EC29AD-DE57-4F18-B54C-D29A608ECF24}" type="presParOf" srcId="{FE331706-FE5A-449E-A816-7370E1ED6002}" destId="{74D250D5-1404-4A0F-A87E-0497582DDA21}" srcOrd="0" destOrd="0" presId="urn:microsoft.com/office/officeart/2018/2/layout/IconCircleList"/>
    <dgm:cxn modelId="{1A8EA651-08B9-44F0-B2E8-5FBE0EE679F0}" type="presParOf" srcId="{74D250D5-1404-4A0F-A87E-0497582DDA21}" destId="{A73DDBF2-9879-4051-88C7-BFEC649482B4}" srcOrd="0" destOrd="0" presId="urn:microsoft.com/office/officeart/2018/2/layout/IconCircleList"/>
    <dgm:cxn modelId="{0C6B37FA-2293-4F5E-B7EA-9BDCEF264494}" type="presParOf" srcId="{A73DDBF2-9879-4051-88C7-BFEC649482B4}" destId="{6FDD65F6-6B74-4949-BA3B-98F1C7862BE9}" srcOrd="0" destOrd="0" presId="urn:microsoft.com/office/officeart/2018/2/layout/IconCircleList"/>
    <dgm:cxn modelId="{0E150037-2F01-43A7-929E-439500E0DCED}" type="presParOf" srcId="{A73DDBF2-9879-4051-88C7-BFEC649482B4}" destId="{41F0A8EC-A13F-4BD2-9E2B-23832F25EC88}" srcOrd="1" destOrd="0" presId="urn:microsoft.com/office/officeart/2018/2/layout/IconCircleList"/>
    <dgm:cxn modelId="{00BEB4CE-FAF2-42E1-9A3E-51529974D293}" type="presParOf" srcId="{A73DDBF2-9879-4051-88C7-BFEC649482B4}" destId="{D5F32438-524D-464E-AD27-FD74E9472506}" srcOrd="2" destOrd="0" presId="urn:microsoft.com/office/officeart/2018/2/layout/IconCircleList"/>
    <dgm:cxn modelId="{F2BAB5F7-6C68-4642-ABFA-4DE75CF56AE7}" type="presParOf" srcId="{A73DDBF2-9879-4051-88C7-BFEC649482B4}" destId="{46906C3E-BF54-4B44-BDEF-9AFAD69A6244}" srcOrd="3" destOrd="0" presId="urn:microsoft.com/office/officeart/2018/2/layout/IconCircleList"/>
    <dgm:cxn modelId="{F64A1AAC-E9AE-48BA-BBFD-E4EEB985CC36}" type="presParOf" srcId="{74D250D5-1404-4A0F-A87E-0497582DDA21}" destId="{A030749E-1667-4A8B-8E7A-57F06FB2290B}" srcOrd="1" destOrd="0" presId="urn:microsoft.com/office/officeart/2018/2/layout/IconCircleList"/>
    <dgm:cxn modelId="{B6242296-5C83-43E3-A8E6-9F067EA33D56}" type="presParOf" srcId="{74D250D5-1404-4A0F-A87E-0497582DDA21}" destId="{7AB4C63B-FA1A-4FC9-B749-6ECA0F250738}" srcOrd="2" destOrd="0" presId="urn:microsoft.com/office/officeart/2018/2/layout/IconCircleList"/>
    <dgm:cxn modelId="{A176CAA0-B721-4D0E-BBB0-4DFB264CAC54}" type="presParOf" srcId="{7AB4C63B-FA1A-4FC9-B749-6ECA0F250738}" destId="{D2506987-90B7-4376-AD9E-98315E8963A9}" srcOrd="0" destOrd="0" presId="urn:microsoft.com/office/officeart/2018/2/layout/IconCircleList"/>
    <dgm:cxn modelId="{B1511BCF-1361-4D7E-AC12-A57DF265EA4C}" type="presParOf" srcId="{7AB4C63B-FA1A-4FC9-B749-6ECA0F250738}" destId="{C920783D-2A98-4FEF-8840-F801AAFADE99}" srcOrd="1" destOrd="0" presId="urn:microsoft.com/office/officeart/2018/2/layout/IconCircleList"/>
    <dgm:cxn modelId="{55CBF5B5-97B3-46CC-94D7-968FC284289F}" type="presParOf" srcId="{7AB4C63B-FA1A-4FC9-B749-6ECA0F250738}" destId="{84E4407E-E7EC-4766-9ACB-D69BE803282D}" srcOrd="2" destOrd="0" presId="urn:microsoft.com/office/officeart/2018/2/layout/IconCircleList"/>
    <dgm:cxn modelId="{1343635C-A822-47A4-8859-47814849B38B}" type="presParOf" srcId="{7AB4C63B-FA1A-4FC9-B749-6ECA0F250738}" destId="{BCC0E7BF-D814-4CBC-8813-6E1712399A40}" srcOrd="3" destOrd="0" presId="urn:microsoft.com/office/officeart/2018/2/layout/IconCircleList"/>
    <dgm:cxn modelId="{C859169F-96E5-4B9D-BE9C-B5F18FF325F8}" type="presParOf" srcId="{74D250D5-1404-4A0F-A87E-0497582DDA21}" destId="{8BCC099A-AA81-459D-A1D0-3CD1D520DC21}" srcOrd="3" destOrd="0" presId="urn:microsoft.com/office/officeart/2018/2/layout/IconCircleList"/>
    <dgm:cxn modelId="{07CADA31-F60E-4123-AF70-A46DDC654CF5}" type="presParOf" srcId="{74D250D5-1404-4A0F-A87E-0497582DDA21}" destId="{8001F80E-BA01-4376-9878-5EF883FE08D9}" srcOrd="4" destOrd="0" presId="urn:microsoft.com/office/officeart/2018/2/layout/IconCircleList"/>
    <dgm:cxn modelId="{4E53FC17-00CB-4534-8A42-58EA39E761D7}" type="presParOf" srcId="{8001F80E-BA01-4376-9878-5EF883FE08D9}" destId="{2DB1F644-5D2B-4C86-A914-E375D9853F07}" srcOrd="0" destOrd="0" presId="urn:microsoft.com/office/officeart/2018/2/layout/IconCircleList"/>
    <dgm:cxn modelId="{951D492B-44B6-482E-AD36-ABDCF71B2300}" type="presParOf" srcId="{8001F80E-BA01-4376-9878-5EF883FE08D9}" destId="{9FB5C243-650E-4B8E-828D-BC0D3463FAF1}" srcOrd="1" destOrd="0" presId="urn:microsoft.com/office/officeart/2018/2/layout/IconCircleList"/>
    <dgm:cxn modelId="{630E7F56-0601-4FAA-BD69-3A9BC80B150B}" type="presParOf" srcId="{8001F80E-BA01-4376-9878-5EF883FE08D9}" destId="{991D14B1-E901-4F24-9D12-EDEFF9132D51}" srcOrd="2" destOrd="0" presId="urn:microsoft.com/office/officeart/2018/2/layout/IconCircleList"/>
    <dgm:cxn modelId="{4B6A23F2-9395-445C-93D2-5772116DCF06}" type="presParOf" srcId="{8001F80E-BA01-4376-9878-5EF883FE08D9}" destId="{FE86336E-A9B9-498F-86A4-78CB0F5D7E74}" srcOrd="3" destOrd="0" presId="urn:microsoft.com/office/officeart/2018/2/layout/IconCircleList"/>
    <dgm:cxn modelId="{DCAE1D41-AE2B-40DA-8B74-311E243CCD08}" type="presParOf" srcId="{74D250D5-1404-4A0F-A87E-0497582DDA21}" destId="{387911C5-418F-4FAB-BB18-94F34A9F201C}" srcOrd="5" destOrd="0" presId="urn:microsoft.com/office/officeart/2018/2/layout/IconCircleList"/>
    <dgm:cxn modelId="{86FE3553-6CCA-496A-9E01-60A84A9CEA1F}" type="presParOf" srcId="{74D250D5-1404-4A0F-A87E-0497582DDA21}" destId="{B0DF39E3-626B-4109-B94A-DB609976AE8E}" srcOrd="6" destOrd="0" presId="urn:microsoft.com/office/officeart/2018/2/layout/IconCircleList"/>
    <dgm:cxn modelId="{BA9CA5A0-8ED6-47FA-A562-B9FEB23AECD5}" type="presParOf" srcId="{B0DF39E3-626B-4109-B94A-DB609976AE8E}" destId="{D0C77C00-D021-4C98-88FE-1223833CEFFB}" srcOrd="0" destOrd="0" presId="urn:microsoft.com/office/officeart/2018/2/layout/IconCircleList"/>
    <dgm:cxn modelId="{6AA2726D-D0AB-41CA-A367-55F8FE0BE9A0}" type="presParOf" srcId="{B0DF39E3-626B-4109-B94A-DB609976AE8E}" destId="{AB12DE72-65E9-4188-9E6B-AE058623E722}" srcOrd="1" destOrd="0" presId="urn:microsoft.com/office/officeart/2018/2/layout/IconCircleList"/>
    <dgm:cxn modelId="{5C10EFD9-7E34-4FE7-91C6-6D718952917C}" type="presParOf" srcId="{B0DF39E3-626B-4109-B94A-DB609976AE8E}" destId="{E81AEEE0-833E-49CC-B495-2ECEFC998467}" srcOrd="2" destOrd="0" presId="urn:microsoft.com/office/officeart/2018/2/layout/IconCircleList"/>
    <dgm:cxn modelId="{5CC17825-96E2-48DA-9D05-0277F1476F24}" type="presParOf" srcId="{B0DF39E3-626B-4109-B94A-DB609976AE8E}" destId="{AC1C6DE4-4666-4558-9880-E637D596EF00}" srcOrd="3" destOrd="0" presId="urn:microsoft.com/office/officeart/2018/2/layout/IconCircleList"/>
    <dgm:cxn modelId="{8578175C-A652-41AD-9045-97B7A0AC38CE}" type="presParOf" srcId="{74D250D5-1404-4A0F-A87E-0497582DDA21}" destId="{04F5714B-F89C-429F-B92B-ACA5C22DDBB7}" srcOrd="7" destOrd="0" presId="urn:microsoft.com/office/officeart/2018/2/layout/IconCircleList"/>
    <dgm:cxn modelId="{EA223F9C-2F02-42DE-BD67-85C04E75442E}" type="presParOf" srcId="{74D250D5-1404-4A0F-A87E-0497582DDA21}" destId="{8E4C5FA6-D737-4FEA-A86A-F5790E70023A}" srcOrd="8" destOrd="0" presId="urn:microsoft.com/office/officeart/2018/2/layout/IconCircleList"/>
    <dgm:cxn modelId="{444231E7-C8F8-406E-9316-60AF9C5B1458}" type="presParOf" srcId="{8E4C5FA6-D737-4FEA-A86A-F5790E70023A}" destId="{75998FB6-FE24-4E5B-9619-D9DB3037F277}" srcOrd="0" destOrd="0" presId="urn:microsoft.com/office/officeart/2018/2/layout/IconCircleList"/>
    <dgm:cxn modelId="{BC75DB2D-C0FB-4072-8877-0494B5AE8271}" type="presParOf" srcId="{8E4C5FA6-D737-4FEA-A86A-F5790E70023A}" destId="{F07C95FB-6A08-42B2-94C1-0730B94B0625}" srcOrd="1" destOrd="0" presId="urn:microsoft.com/office/officeart/2018/2/layout/IconCircleList"/>
    <dgm:cxn modelId="{68611735-90E9-4D7B-997D-5DC8854126DB}" type="presParOf" srcId="{8E4C5FA6-D737-4FEA-A86A-F5790E70023A}" destId="{744D3D73-B967-4C38-9E81-EC991A242B3D}" srcOrd="2" destOrd="0" presId="urn:microsoft.com/office/officeart/2018/2/layout/IconCircleList"/>
    <dgm:cxn modelId="{0ED944A0-5EE3-47C8-97EC-70C7408379F3}" type="presParOf" srcId="{8E4C5FA6-D737-4FEA-A86A-F5790E70023A}" destId="{42ABCF76-81F5-4D0F-AD9E-51C571FD5D7B}" srcOrd="3" destOrd="0" presId="urn:microsoft.com/office/officeart/2018/2/layout/IconCircleList"/>
    <dgm:cxn modelId="{241F405C-8AEA-4E3C-B997-60094DFD3EEB}" type="presParOf" srcId="{74D250D5-1404-4A0F-A87E-0497582DDA21}" destId="{C9E46B1A-62EB-423A-9625-A2180E8524DD}" srcOrd="9" destOrd="0" presId="urn:microsoft.com/office/officeart/2018/2/layout/IconCircleList"/>
    <dgm:cxn modelId="{617FC49D-38D4-4D52-84B0-64A539289975}" type="presParOf" srcId="{74D250D5-1404-4A0F-A87E-0497582DDA21}" destId="{15C722DB-AB3D-4331-A889-6B4B5EA1464A}" srcOrd="10" destOrd="0" presId="urn:microsoft.com/office/officeart/2018/2/layout/IconCircleList"/>
    <dgm:cxn modelId="{69FF72D8-8861-4662-BBD7-19E32B7E981F}" type="presParOf" srcId="{15C722DB-AB3D-4331-A889-6B4B5EA1464A}" destId="{1BB3E36C-513D-42B4-8D44-6AEE4B1D9E34}" srcOrd="0" destOrd="0" presId="urn:microsoft.com/office/officeart/2018/2/layout/IconCircleList"/>
    <dgm:cxn modelId="{F884A226-9BF1-4CCF-A2E1-E4BE49497773}" type="presParOf" srcId="{15C722DB-AB3D-4331-A889-6B4B5EA1464A}" destId="{C2F859FB-876B-4E41-99B0-1B6535F0C85B}" srcOrd="1" destOrd="0" presId="urn:microsoft.com/office/officeart/2018/2/layout/IconCircleList"/>
    <dgm:cxn modelId="{249D8A8A-AE4F-41D7-A183-82A5CD58C771}" type="presParOf" srcId="{15C722DB-AB3D-4331-A889-6B4B5EA1464A}" destId="{B823EBFE-749C-4462-88F7-D5E2FFB05ED7}" srcOrd="2" destOrd="0" presId="urn:microsoft.com/office/officeart/2018/2/layout/IconCircleList"/>
    <dgm:cxn modelId="{FEE3CB50-34DC-4F84-87E0-8A39F31D5328}" type="presParOf" srcId="{15C722DB-AB3D-4331-A889-6B4B5EA1464A}" destId="{7DC49744-1989-4A05-A8FE-90114537A00F}" srcOrd="3" destOrd="0" presId="urn:microsoft.com/office/officeart/2018/2/layout/IconCircleList"/>
    <dgm:cxn modelId="{F56B1588-6A53-45AB-9513-EB740F3EEED9}" type="presParOf" srcId="{74D250D5-1404-4A0F-A87E-0497582DDA21}" destId="{00892787-C0DA-445B-8A3D-B903D0C27D27}" srcOrd="11" destOrd="0" presId="urn:microsoft.com/office/officeart/2018/2/layout/IconCircleList"/>
    <dgm:cxn modelId="{C2BA5031-0F21-411D-93EB-F80D85F47667}" type="presParOf" srcId="{74D250D5-1404-4A0F-A87E-0497582DDA21}" destId="{4F759D94-D40D-493C-B330-6AE317400EAD}" srcOrd="12" destOrd="0" presId="urn:microsoft.com/office/officeart/2018/2/layout/IconCircleList"/>
    <dgm:cxn modelId="{D2C4C554-D2FD-44DC-909F-FDCE4292889D}" type="presParOf" srcId="{4F759D94-D40D-493C-B330-6AE317400EAD}" destId="{69EAB68C-08CE-4E5F-8C2A-D7F8550305B2}" srcOrd="0" destOrd="0" presId="urn:microsoft.com/office/officeart/2018/2/layout/IconCircleList"/>
    <dgm:cxn modelId="{C08212CC-D019-4F1E-BE31-F1C5720CA7F6}" type="presParOf" srcId="{4F759D94-D40D-493C-B330-6AE317400EAD}" destId="{1E3C6C12-4A09-4C85-A229-7AAB6E024D06}" srcOrd="1" destOrd="0" presId="urn:microsoft.com/office/officeart/2018/2/layout/IconCircleList"/>
    <dgm:cxn modelId="{4054ACD9-6A52-453E-87D3-64FD9826CFBE}" type="presParOf" srcId="{4F759D94-D40D-493C-B330-6AE317400EAD}" destId="{0E5E1993-B368-41F7-A0D8-6CEE02F7FB5B}" srcOrd="2" destOrd="0" presId="urn:microsoft.com/office/officeart/2018/2/layout/IconCircleList"/>
    <dgm:cxn modelId="{C5774FEE-8EDF-4913-A886-3D380521C89E}" type="presParOf" srcId="{4F759D94-D40D-493C-B330-6AE317400EAD}" destId="{823F36EC-4E1D-4066-AB28-51B0686786F4}" srcOrd="3" destOrd="0" presId="urn:microsoft.com/office/officeart/2018/2/layout/IconCircleList"/>
    <dgm:cxn modelId="{0693A02F-2930-4E8B-8183-ECD9FA8CAA24}" type="presParOf" srcId="{74D250D5-1404-4A0F-A87E-0497582DDA21}" destId="{C0A3EEFB-79AD-4F95-919E-D186CDC7EC58}" srcOrd="13" destOrd="0" presId="urn:microsoft.com/office/officeart/2018/2/layout/IconCircleList"/>
    <dgm:cxn modelId="{49F2ED55-3B0C-43EA-94E5-18C2AD6D850D}" type="presParOf" srcId="{74D250D5-1404-4A0F-A87E-0497582DDA21}" destId="{0A8575A9-2EB9-4448-895D-BE6B0469DFF2}" srcOrd="14" destOrd="0" presId="urn:microsoft.com/office/officeart/2018/2/layout/IconCircleList"/>
    <dgm:cxn modelId="{00D5FE99-E9B6-473A-8DB8-D731EB660C67}" type="presParOf" srcId="{0A8575A9-2EB9-4448-895D-BE6B0469DFF2}" destId="{B5BC00B7-5D66-4A1A-BA6D-D0DDAB0D8600}" srcOrd="0" destOrd="0" presId="urn:microsoft.com/office/officeart/2018/2/layout/IconCircleList"/>
    <dgm:cxn modelId="{851FFDEB-6FC8-4555-AE83-EE4BA9D9653B}" type="presParOf" srcId="{0A8575A9-2EB9-4448-895D-BE6B0469DFF2}" destId="{5F527707-701E-4C2F-AF50-ECDA309896D1}" srcOrd="1" destOrd="0" presId="urn:microsoft.com/office/officeart/2018/2/layout/IconCircleList"/>
    <dgm:cxn modelId="{AA0D2523-81A2-400A-909E-EE9BFAB31BB9}" type="presParOf" srcId="{0A8575A9-2EB9-4448-895D-BE6B0469DFF2}" destId="{4DE34601-B56A-4989-B054-F77A62B59E86}" srcOrd="2" destOrd="0" presId="urn:microsoft.com/office/officeart/2018/2/layout/IconCircleList"/>
    <dgm:cxn modelId="{77A1C50E-3DC8-475D-8B64-C452E87960BE}" type="presParOf" srcId="{0A8575A9-2EB9-4448-895D-BE6B0469DFF2}" destId="{FFED7C00-56C9-4EEF-AC17-0413030DA745}" srcOrd="3" destOrd="0" presId="urn:microsoft.com/office/officeart/2018/2/layout/IconCircleList"/>
    <dgm:cxn modelId="{569403BF-CBE4-49FE-965E-61EE58A4115A}" type="presParOf" srcId="{74D250D5-1404-4A0F-A87E-0497582DDA21}" destId="{F24989B3-B9C5-4899-A176-58D01B30287B}" srcOrd="15" destOrd="0" presId="urn:microsoft.com/office/officeart/2018/2/layout/IconCircleList"/>
    <dgm:cxn modelId="{092737ED-D1D6-49DB-A89F-B3C6AC3D8E50}" type="presParOf" srcId="{74D250D5-1404-4A0F-A87E-0497582DDA21}" destId="{76E1CD1E-283C-4D35-A163-4DA761398750}" srcOrd="16" destOrd="0" presId="urn:microsoft.com/office/officeart/2018/2/layout/IconCircleList"/>
    <dgm:cxn modelId="{C36D538E-0649-4CD6-A94F-4AD93CE6491E}" type="presParOf" srcId="{76E1CD1E-283C-4D35-A163-4DA761398750}" destId="{8F643918-23D3-4CB8-AB6B-09F4344DF70D}" srcOrd="0" destOrd="0" presId="urn:microsoft.com/office/officeart/2018/2/layout/IconCircleList"/>
    <dgm:cxn modelId="{AF239ABE-2946-4706-968A-5F90B362C763}" type="presParOf" srcId="{76E1CD1E-283C-4D35-A163-4DA761398750}" destId="{09832195-BFC7-4A73-A901-143BF9B336E0}" srcOrd="1" destOrd="0" presId="urn:microsoft.com/office/officeart/2018/2/layout/IconCircleList"/>
    <dgm:cxn modelId="{1B7CCA2A-388B-4349-9F0C-61B10B59D098}" type="presParOf" srcId="{76E1CD1E-283C-4D35-A163-4DA761398750}" destId="{1982F288-29BC-4110-AA83-61D75F9D7094}" srcOrd="2" destOrd="0" presId="urn:microsoft.com/office/officeart/2018/2/layout/IconCircleList"/>
    <dgm:cxn modelId="{7B8FB1C5-700F-417B-A4F9-5FBA11557C61}" type="presParOf" srcId="{76E1CD1E-283C-4D35-A163-4DA761398750}" destId="{CFCE575B-5D72-4505-AA16-5B3B3136085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3A3FC4-5DF7-4062-9C04-3C4EAA224BA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82C9DDC-75EA-460A-9080-6EAE4EE4161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1800" noProof="0" dirty="0"/>
            <a:t>Português</a:t>
          </a:r>
        </a:p>
      </dgm:t>
    </dgm:pt>
    <dgm:pt modelId="{477916C7-D8EF-4247-9B36-904B68BD2D99}" type="parTrans" cxnId="{958D6EBD-6335-4928-A616-D077FC58FF55}">
      <dgm:prSet/>
      <dgm:spPr/>
      <dgm:t>
        <a:bodyPr/>
        <a:lstStyle/>
        <a:p>
          <a:endParaRPr lang="en-US"/>
        </a:p>
      </dgm:t>
    </dgm:pt>
    <dgm:pt modelId="{A57DCFD2-C14D-48B6-9F8B-143BBCE9F2BD}" type="sibTrans" cxnId="{958D6EBD-6335-4928-A616-D077FC58FF55}">
      <dgm:prSet/>
      <dgm:spPr/>
      <dgm:t>
        <a:bodyPr/>
        <a:lstStyle/>
        <a:p>
          <a:endParaRPr lang="en-US"/>
        </a:p>
      </dgm:t>
    </dgm:pt>
    <dgm:pt modelId="{47EFC0BD-3208-4637-BA5E-58299E4194D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1800" dirty="0"/>
            <a:t>Inglês</a:t>
          </a:r>
          <a:endParaRPr lang="en-US" sz="1800" dirty="0"/>
        </a:p>
      </dgm:t>
    </dgm:pt>
    <dgm:pt modelId="{E3970EC5-8300-4833-B9EB-CB1D14CEE28A}" type="parTrans" cxnId="{1FAA9066-EC92-4FAA-AEAB-0C5F750DEE89}">
      <dgm:prSet/>
      <dgm:spPr/>
      <dgm:t>
        <a:bodyPr/>
        <a:lstStyle/>
        <a:p>
          <a:endParaRPr lang="en-US"/>
        </a:p>
      </dgm:t>
    </dgm:pt>
    <dgm:pt modelId="{E9185E83-563A-4438-8D69-0AE56EE42080}" type="sibTrans" cxnId="{1FAA9066-EC92-4FAA-AEAB-0C5F750DEE89}">
      <dgm:prSet/>
      <dgm:spPr/>
      <dgm:t>
        <a:bodyPr/>
        <a:lstStyle/>
        <a:p>
          <a:endParaRPr lang="en-US"/>
        </a:p>
      </dgm:t>
    </dgm:pt>
    <dgm:pt modelId="{CC6C2D11-251D-41A4-B31E-FDDE0123A05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1800" dirty="0"/>
            <a:t>Espanhol</a:t>
          </a:r>
          <a:r>
            <a:rPr lang="pt-BR" sz="2700" dirty="0"/>
            <a:t> </a:t>
          </a:r>
          <a:endParaRPr lang="en-US" sz="2700" dirty="0"/>
        </a:p>
      </dgm:t>
    </dgm:pt>
    <dgm:pt modelId="{948E839D-2892-48D2-9684-CCE119A29CF5}" type="parTrans" cxnId="{493BAB0D-D0A3-440F-83DD-BF4D9FD7AF6D}">
      <dgm:prSet/>
      <dgm:spPr/>
      <dgm:t>
        <a:bodyPr/>
        <a:lstStyle/>
        <a:p>
          <a:endParaRPr lang="en-US"/>
        </a:p>
      </dgm:t>
    </dgm:pt>
    <dgm:pt modelId="{A97D7952-D9D3-4CD3-877F-77D1718241B0}" type="sibTrans" cxnId="{493BAB0D-D0A3-440F-83DD-BF4D9FD7AF6D}">
      <dgm:prSet/>
      <dgm:spPr/>
      <dgm:t>
        <a:bodyPr/>
        <a:lstStyle/>
        <a:p>
          <a:endParaRPr lang="en-US"/>
        </a:p>
      </dgm:t>
    </dgm:pt>
    <dgm:pt modelId="{228E9F8D-093A-44EF-9A5B-0202DA12475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1800" noProof="0" dirty="0"/>
            <a:t>Francês</a:t>
          </a:r>
        </a:p>
      </dgm:t>
    </dgm:pt>
    <dgm:pt modelId="{0296D4E7-7B03-48EC-AB4D-FDBA4ADBE8B7}" type="parTrans" cxnId="{AAEEFBFD-E45E-4805-8CC1-F8D15FFFEBBE}">
      <dgm:prSet/>
      <dgm:spPr/>
      <dgm:t>
        <a:bodyPr/>
        <a:lstStyle/>
        <a:p>
          <a:endParaRPr lang="en-US"/>
        </a:p>
      </dgm:t>
    </dgm:pt>
    <dgm:pt modelId="{79891C44-481A-4723-93BA-8F18DE2C7D12}" type="sibTrans" cxnId="{AAEEFBFD-E45E-4805-8CC1-F8D15FFFEBBE}">
      <dgm:prSet/>
      <dgm:spPr/>
      <dgm:t>
        <a:bodyPr/>
        <a:lstStyle/>
        <a:p>
          <a:endParaRPr lang="en-US"/>
        </a:p>
      </dgm:t>
    </dgm:pt>
    <dgm:pt modelId="{9BD5CDCB-2393-4BFA-B3DF-743E8900D02F}" type="pres">
      <dgm:prSet presAssocID="{FA3A3FC4-5DF7-4062-9C04-3C4EAA224BA4}" presName="root" presStyleCnt="0">
        <dgm:presLayoutVars>
          <dgm:dir/>
          <dgm:resizeHandles val="exact"/>
        </dgm:presLayoutVars>
      </dgm:prSet>
      <dgm:spPr/>
    </dgm:pt>
    <dgm:pt modelId="{A096F8A5-05B2-4FEF-8884-137B6B538797}" type="pres">
      <dgm:prSet presAssocID="{B82C9DDC-75EA-460A-9080-6EAE4EE41616}" presName="compNode" presStyleCnt="0"/>
      <dgm:spPr/>
    </dgm:pt>
    <dgm:pt modelId="{9C51064D-2BB1-466E-965E-55534C6B2AE1}" type="pres">
      <dgm:prSet presAssocID="{B82C9DDC-75EA-460A-9080-6EAE4EE41616}" presName="iconBgRect" presStyleLbl="bgShp" presStyleIdx="0" presStyleCnt="4"/>
      <dgm:spPr/>
    </dgm:pt>
    <dgm:pt modelId="{AF77EB8A-EB4D-4F98-A96E-4F3B52D66536}" type="pres">
      <dgm:prSet presAssocID="{B82C9DDC-75EA-460A-9080-6EAE4EE4161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CC9C10A4-3613-49E9-89A1-FE4DE37853F8}" type="pres">
      <dgm:prSet presAssocID="{B82C9DDC-75EA-460A-9080-6EAE4EE41616}" presName="spaceRect" presStyleCnt="0"/>
      <dgm:spPr/>
    </dgm:pt>
    <dgm:pt modelId="{25E5398F-05A1-4F4C-BB61-365F02AAF5DC}" type="pres">
      <dgm:prSet presAssocID="{B82C9DDC-75EA-460A-9080-6EAE4EE41616}" presName="textRect" presStyleLbl="revTx" presStyleIdx="0" presStyleCnt="4">
        <dgm:presLayoutVars>
          <dgm:chMax val="1"/>
          <dgm:chPref val="1"/>
        </dgm:presLayoutVars>
      </dgm:prSet>
      <dgm:spPr/>
    </dgm:pt>
    <dgm:pt modelId="{D22BCBB5-D5E9-4249-9860-1C6DEFD7B776}" type="pres">
      <dgm:prSet presAssocID="{A57DCFD2-C14D-48B6-9F8B-143BBCE9F2BD}" presName="sibTrans" presStyleCnt="0"/>
      <dgm:spPr/>
    </dgm:pt>
    <dgm:pt modelId="{1EE8AF3D-1891-4D78-AD59-D16A601638BB}" type="pres">
      <dgm:prSet presAssocID="{47EFC0BD-3208-4637-BA5E-58299E4194D2}" presName="compNode" presStyleCnt="0"/>
      <dgm:spPr/>
    </dgm:pt>
    <dgm:pt modelId="{B31A407D-119E-4C85-896D-7AC68E91D3AC}" type="pres">
      <dgm:prSet presAssocID="{47EFC0BD-3208-4637-BA5E-58299E4194D2}" presName="iconBgRect" presStyleLbl="bgShp" presStyleIdx="1" presStyleCnt="4"/>
      <dgm:spPr/>
    </dgm:pt>
    <dgm:pt modelId="{E3A5E86C-10CB-4085-9D88-43CAAA42C2FB}" type="pres">
      <dgm:prSet presAssocID="{47EFC0BD-3208-4637-BA5E-58299E4194D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4B6FE30-86F1-4524-A3BA-63BB1669DAD8}" type="pres">
      <dgm:prSet presAssocID="{47EFC0BD-3208-4637-BA5E-58299E4194D2}" presName="spaceRect" presStyleCnt="0"/>
      <dgm:spPr/>
    </dgm:pt>
    <dgm:pt modelId="{B7489277-73D4-4CBA-A7DE-BC06BF4FF710}" type="pres">
      <dgm:prSet presAssocID="{47EFC0BD-3208-4637-BA5E-58299E4194D2}" presName="textRect" presStyleLbl="revTx" presStyleIdx="1" presStyleCnt="4">
        <dgm:presLayoutVars>
          <dgm:chMax val="1"/>
          <dgm:chPref val="1"/>
        </dgm:presLayoutVars>
      </dgm:prSet>
      <dgm:spPr/>
    </dgm:pt>
    <dgm:pt modelId="{CDAE4D9F-AB8E-4E78-B105-6A8001172069}" type="pres">
      <dgm:prSet presAssocID="{E9185E83-563A-4438-8D69-0AE56EE42080}" presName="sibTrans" presStyleCnt="0"/>
      <dgm:spPr/>
    </dgm:pt>
    <dgm:pt modelId="{5BAE0227-A27D-4691-96D4-32270EF3A8CD}" type="pres">
      <dgm:prSet presAssocID="{CC6C2D11-251D-41A4-B31E-FDDE0123A054}" presName="compNode" presStyleCnt="0"/>
      <dgm:spPr/>
    </dgm:pt>
    <dgm:pt modelId="{81F7B286-F369-42CD-A1F2-F0E0E6AE0A8E}" type="pres">
      <dgm:prSet presAssocID="{CC6C2D11-251D-41A4-B31E-FDDE0123A054}" presName="iconBgRect" presStyleLbl="bgShp" presStyleIdx="2" presStyleCnt="4"/>
      <dgm:spPr/>
    </dgm:pt>
    <dgm:pt modelId="{5303BA65-0D52-4923-9D8E-3BF8B4E1E213}" type="pres">
      <dgm:prSet presAssocID="{CC6C2D11-251D-41A4-B31E-FDDE0123A05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B4FF6ED2-74BD-40A2-B817-C163618A6D2F}" type="pres">
      <dgm:prSet presAssocID="{CC6C2D11-251D-41A4-B31E-FDDE0123A054}" presName="spaceRect" presStyleCnt="0"/>
      <dgm:spPr/>
    </dgm:pt>
    <dgm:pt modelId="{900ED874-3E88-47F7-A890-8DF71C07DBF1}" type="pres">
      <dgm:prSet presAssocID="{CC6C2D11-251D-41A4-B31E-FDDE0123A054}" presName="textRect" presStyleLbl="revTx" presStyleIdx="2" presStyleCnt="4" custLinFactNeighborY="-21595">
        <dgm:presLayoutVars>
          <dgm:chMax val="1"/>
          <dgm:chPref val="1"/>
        </dgm:presLayoutVars>
      </dgm:prSet>
      <dgm:spPr/>
    </dgm:pt>
    <dgm:pt modelId="{2BDBE895-948E-4482-AB31-B1E037DFC4E6}" type="pres">
      <dgm:prSet presAssocID="{A97D7952-D9D3-4CD3-877F-77D1718241B0}" presName="sibTrans" presStyleCnt="0"/>
      <dgm:spPr/>
    </dgm:pt>
    <dgm:pt modelId="{D92C6EDD-AE04-4314-A11C-42827D10654B}" type="pres">
      <dgm:prSet presAssocID="{228E9F8D-093A-44EF-9A5B-0202DA124757}" presName="compNode" presStyleCnt="0"/>
      <dgm:spPr/>
    </dgm:pt>
    <dgm:pt modelId="{A7A5815C-18A0-4E41-ABD5-FA2B1D10D015}" type="pres">
      <dgm:prSet presAssocID="{228E9F8D-093A-44EF-9A5B-0202DA124757}" presName="iconBgRect" presStyleLbl="bgShp" presStyleIdx="3" presStyleCnt="4"/>
      <dgm:spPr/>
    </dgm:pt>
    <dgm:pt modelId="{6FAFC0C7-79B1-43A2-A020-08D7D12A7FAC}" type="pres">
      <dgm:prSet presAssocID="{228E9F8D-093A-44EF-9A5B-0202DA1247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DE3FF154-DD9A-461F-8E1D-A0B696ABC7B3}" type="pres">
      <dgm:prSet presAssocID="{228E9F8D-093A-44EF-9A5B-0202DA124757}" presName="spaceRect" presStyleCnt="0"/>
      <dgm:spPr/>
    </dgm:pt>
    <dgm:pt modelId="{0FA88990-FBA7-42FE-B834-854576F3AAA2}" type="pres">
      <dgm:prSet presAssocID="{228E9F8D-093A-44EF-9A5B-0202DA12475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93BAB0D-D0A3-440F-83DD-BF4D9FD7AF6D}" srcId="{FA3A3FC4-5DF7-4062-9C04-3C4EAA224BA4}" destId="{CC6C2D11-251D-41A4-B31E-FDDE0123A054}" srcOrd="2" destOrd="0" parTransId="{948E839D-2892-48D2-9684-CCE119A29CF5}" sibTransId="{A97D7952-D9D3-4CD3-877F-77D1718241B0}"/>
    <dgm:cxn modelId="{1FAA9066-EC92-4FAA-AEAB-0C5F750DEE89}" srcId="{FA3A3FC4-5DF7-4062-9C04-3C4EAA224BA4}" destId="{47EFC0BD-3208-4637-BA5E-58299E4194D2}" srcOrd="1" destOrd="0" parTransId="{E3970EC5-8300-4833-B9EB-CB1D14CEE28A}" sibTransId="{E9185E83-563A-4438-8D69-0AE56EE42080}"/>
    <dgm:cxn modelId="{B514B86E-DF10-4DD7-97CC-EB66771D830E}" type="presOf" srcId="{B82C9DDC-75EA-460A-9080-6EAE4EE41616}" destId="{25E5398F-05A1-4F4C-BB61-365F02AAF5DC}" srcOrd="0" destOrd="0" presId="urn:microsoft.com/office/officeart/2018/5/layout/IconCircleLabelList"/>
    <dgm:cxn modelId="{AAE82A4F-DAEA-49C4-AD3E-FF57EFAE4D4A}" type="presOf" srcId="{CC6C2D11-251D-41A4-B31E-FDDE0123A054}" destId="{900ED874-3E88-47F7-A890-8DF71C07DBF1}" srcOrd="0" destOrd="0" presId="urn:microsoft.com/office/officeart/2018/5/layout/IconCircleLabelList"/>
    <dgm:cxn modelId="{E92609B8-5F3E-47DA-AA61-AC3657D5C406}" type="presOf" srcId="{47EFC0BD-3208-4637-BA5E-58299E4194D2}" destId="{B7489277-73D4-4CBA-A7DE-BC06BF4FF710}" srcOrd="0" destOrd="0" presId="urn:microsoft.com/office/officeart/2018/5/layout/IconCircleLabelList"/>
    <dgm:cxn modelId="{958D6EBD-6335-4928-A616-D077FC58FF55}" srcId="{FA3A3FC4-5DF7-4062-9C04-3C4EAA224BA4}" destId="{B82C9DDC-75EA-460A-9080-6EAE4EE41616}" srcOrd="0" destOrd="0" parTransId="{477916C7-D8EF-4247-9B36-904B68BD2D99}" sibTransId="{A57DCFD2-C14D-48B6-9F8B-143BBCE9F2BD}"/>
    <dgm:cxn modelId="{3D2C98DA-4914-41DF-AE09-51061E1186B6}" type="presOf" srcId="{FA3A3FC4-5DF7-4062-9C04-3C4EAA224BA4}" destId="{9BD5CDCB-2393-4BFA-B3DF-743E8900D02F}" srcOrd="0" destOrd="0" presId="urn:microsoft.com/office/officeart/2018/5/layout/IconCircleLabelList"/>
    <dgm:cxn modelId="{E0D03AF7-1F3A-4468-B2AD-7EA41F8DFF87}" type="presOf" srcId="{228E9F8D-093A-44EF-9A5B-0202DA124757}" destId="{0FA88990-FBA7-42FE-B834-854576F3AAA2}" srcOrd="0" destOrd="0" presId="urn:microsoft.com/office/officeart/2018/5/layout/IconCircleLabelList"/>
    <dgm:cxn modelId="{AAEEFBFD-E45E-4805-8CC1-F8D15FFFEBBE}" srcId="{FA3A3FC4-5DF7-4062-9C04-3C4EAA224BA4}" destId="{228E9F8D-093A-44EF-9A5B-0202DA124757}" srcOrd="3" destOrd="0" parTransId="{0296D4E7-7B03-48EC-AB4D-FDBA4ADBE8B7}" sibTransId="{79891C44-481A-4723-93BA-8F18DE2C7D12}"/>
    <dgm:cxn modelId="{A8E1DE08-182A-4579-A65D-031FCEB5AA34}" type="presParOf" srcId="{9BD5CDCB-2393-4BFA-B3DF-743E8900D02F}" destId="{A096F8A5-05B2-4FEF-8884-137B6B538797}" srcOrd="0" destOrd="0" presId="urn:microsoft.com/office/officeart/2018/5/layout/IconCircleLabelList"/>
    <dgm:cxn modelId="{A4BD3151-1D0E-46F4-8A84-FD5D36D697D4}" type="presParOf" srcId="{A096F8A5-05B2-4FEF-8884-137B6B538797}" destId="{9C51064D-2BB1-466E-965E-55534C6B2AE1}" srcOrd="0" destOrd="0" presId="urn:microsoft.com/office/officeart/2018/5/layout/IconCircleLabelList"/>
    <dgm:cxn modelId="{FB39589E-C52A-47CA-908B-DBBF64A511E9}" type="presParOf" srcId="{A096F8A5-05B2-4FEF-8884-137B6B538797}" destId="{AF77EB8A-EB4D-4F98-A96E-4F3B52D66536}" srcOrd="1" destOrd="0" presId="urn:microsoft.com/office/officeart/2018/5/layout/IconCircleLabelList"/>
    <dgm:cxn modelId="{99C92819-9FF9-40D7-B1B2-75703B201D27}" type="presParOf" srcId="{A096F8A5-05B2-4FEF-8884-137B6B538797}" destId="{CC9C10A4-3613-49E9-89A1-FE4DE37853F8}" srcOrd="2" destOrd="0" presId="urn:microsoft.com/office/officeart/2018/5/layout/IconCircleLabelList"/>
    <dgm:cxn modelId="{C7DF87DC-EBF0-4629-84AC-C676BFCDDA4E}" type="presParOf" srcId="{A096F8A5-05B2-4FEF-8884-137B6B538797}" destId="{25E5398F-05A1-4F4C-BB61-365F02AAF5DC}" srcOrd="3" destOrd="0" presId="urn:microsoft.com/office/officeart/2018/5/layout/IconCircleLabelList"/>
    <dgm:cxn modelId="{4A5B0AAB-40AE-4738-898C-2E0A22D56F28}" type="presParOf" srcId="{9BD5CDCB-2393-4BFA-B3DF-743E8900D02F}" destId="{D22BCBB5-D5E9-4249-9860-1C6DEFD7B776}" srcOrd="1" destOrd="0" presId="urn:microsoft.com/office/officeart/2018/5/layout/IconCircleLabelList"/>
    <dgm:cxn modelId="{79B116E5-2C3F-430E-B688-38B8B978CFFF}" type="presParOf" srcId="{9BD5CDCB-2393-4BFA-B3DF-743E8900D02F}" destId="{1EE8AF3D-1891-4D78-AD59-D16A601638BB}" srcOrd="2" destOrd="0" presId="urn:microsoft.com/office/officeart/2018/5/layout/IconCircleLabelList"/>
    <dgm:cxn modelId="{F0B36945-2C27-43CE-9817-37A3001EA3E5}" type="presParOf" srcId="{1EE8AF3D-1891-4D78-AD59-D16A601638BB}" destId="{B31A407D-119E-4C85-896D-7AC68E91D3AC}" srcOrd="0" destOrd="0" presId="urn:microsoft.com/office/officeart/2018/5/layout/IconCircleLabelList"/>
    <dgm:cxn modelId="{8B6C9492-BD97-4ECE-A949-F7AF49B4C719}" type="presParOf" srcId="{1EE8AF3D-1891-4D78-AD59-D16A601638BB}" destId="{E3A5E86C-10CB-4085-9D88-43CAAA42C2FB}" srcOrd="1" destOrd="0" presId="urn:microsoft.com/office/officeart/2018/5/layout/IconCircleLabelList"/>
    <dgm:cxn modelId="{C1F6C4DA-4885-49B3-8030-2EE02423E845}" type="presParOf" srcId="{1EE8AF3D-1891-4D78-AD59-D16A601638BB}" destId="{54B6FE30-86F1-4524-A3BA-63BB1669DAD8}" srcOrd="2" destOrd="0" presId="urn:microsoft.com/office/officeart/2018/5/layout/IconCircleLabelList"/>
    <dgm:cxn modelId="{33B9644A-945F-4438-9F52-94C0F5FBB925}" type="presParOf" srcId="{1EE8AF3D-1891-4D78-AD59-D16A601638BB}" destId="{B7489277-73D4-4CBA-A7DE-BC06BF4FF710}" srcOrd="3" destOrd="0" presId="urn:microsoft.com/office/officeart/2018/5/layout/IconCircleLabelList"/>
    <dgm:cxn modelId="{96747F53-001C-4952-A5CC-DBB9223F15B0}" type="presParOf" srcId="{9BD5CDCB-2393-4BFA-B3DF-743E8900D02F}" destId="{CDAE4D9F-AB8E-4E78-B105-6A8001172069}" srcOrd="3" destOrd="0" presId="urn:microsoft.com/office/officeart/2018/5/layout/IconCircleLabelList"/>
    <dgm:cxn modelId="{2267246F-15BA-45AF-81E9-D3ED2768D991}" type="presParOf" srcId="{9BD5CDCB-2393-4BFA-B3DF-743E8900D02F}" destId="{5BAE0227-A27D-4691-96D4-32270EF3A8CD}" srcOrd="4" destOrd="0" presId="urn:microsoft.com/office/officeart/2018/5/layout/IconCircleLabelList"/>
    <dgm:cxn modelId="{E88B6883-B1B8-492E-896B-218165130DAE}" type="presParOf" srcId="{5BAE0227-A27D-4691-96D4-32270EF3A8CD}" destId="{81F7B286-F369-42CD-A1F2-F0E0E6AE0A8E}" srcOrd="0" destOrd="0" presId="urn:microsoft.com/office/officeart/2018/5/layout/IconCircleLabelList"/>
    <dgm:cxn modelId="{5484953D-539D-4EC2-A281-7DB858586822}" type="presParOf" srcId="{5BAE0227-A27D-4691-96D4-32270EF3A8CD}" destId="{5303BA65-0D52-4923-9D8E-3BF8B4E1E213}" srcOrd="1" destOrd="0" presId="urn:microsoft.com/office/officeart/2018/5/layout/IconCircleLabelList"/>
    <dgm:cxn modelId="{61820D26-E0F9-400A-BF94-9ECC165E5F00}" type="presParOf" srcId="{5BAE0227-A27D-4691-96D4-32270EF3A8CD}" destId="{B4FF6ED2-74BD-40A2-B817-C163618A6D2F}" srcOrd="2" destOrd="0" presId="urn:microsoft.com/office/officeart/2018/5/layout/IconCircleLabelList"/>
    <dgm:cxn modelId="{59F6AE77-4C41-4C7F-807B-BF655921C3E0}" type="presParOf" srcId="{5BAE0227-A27D-4691-96D4-32270EF3A8CD}" destId="{900ED874-3E88-47F7-A890-8DF71C07DBF1}" srcOrd="3" destOrd="0" presId="urn:microsoft.com/office/officeart/2018/5/layout/IconCircleLabelList"/>
    <dgm:cxn modelId="{FD417B44-25C0-4C27-9255-F7A40859029A}" type="presParOf" srcId="{9BD5CDCB-2393-4BFA-B3DF-743E8900D02F}" destId="{2BDBE895-948E-4482-AB31-B1E037DFC4E6}" srcOrd="5" destOrd="0" presId="urn:microsoft.com/office/officeart/2018/5/layout/IconCircleLabelList"/>
    <dgm:cxn modelId="{2D26BF91-DD2E-4B79-87E5-4A54A2833FE3}" type="presParOf" srcId="{9BD5CDCB-2393-4BFA-B3DF-743E8900D02F}" destId="{D92C6EDD-AE04-4314-A11C-42827D10654B}" srcOrd="6" destOrd="0" presId="urn:microsoft.com/office/officeart/2018/5/layout/IconCircleLabelList"/>
    <dgm:cxn modelId="{D597F098-0593-4A52-8DCC-7B3039751D81}" type="presParOf" srcId="{D92C6EDD-AE04-4314-A11C-42827D10654B}" destId="{A7A5815C-18A0-4E41-ABD5-FA2B1D10D015}" srcOrd="0" destOrd="0" presId="urn:microsoft.com/office/officeart/2018/5/layout/IconCircleLabelList"/>
    <dgm:cxn modelId="{9CC9ADD2-641C-436A-B57A-F2E875BFB057}" type="presParOf" srcId="{D92C6EDD-AE04-4314-A11C-42827D10654B}" destId="{6FAFC0C7-79B1-43A2-A020-08D7D12A7FAC}" srcOrd="1" destOrd="0" presId="urn:microsoft.com/office/officeart/2018/5/layout/IconCircleLabelList"/>
    <dgm:cxn modelId="{DCE15FD6-539C-490C-B6C5-400EA1F9246A}" type="presParOf" srcId="{D92C6EDD-AE04-4314-A11C-42827D10654B}" destId="{DE3FF154-DD9A-461F-8E1D-A0B696ABC7B3}" srcOrd="2" destOrd="0" presId="urn:microsoft.com/office/officeart/2018/5/layout/IconCircleLabelList"/>
    <dgm:cxn modelId="{2CA17CD8-4712-45EA-BE3E-F72786BB4572}" type="presParOf" srcId="{D92C6EDD-AE04-4314-A11C-42827D10654B}" destId="{0FA88990-FBA7-42FE-B834-854576F3AAA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BC50B-74C1-4FF1-9A77-88F4363A1DB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3B1593E-216C-4A2F-8D13-2D3225FBC76C}">
      <dgm:prSet custT="1"/>
      <dgm:spPr/>
      <dgm:t>
        <a:bodyPr/>
        <a:lstStyle/>
        <a:p>
          <a:r>
            <a:rPr lang="pt-BR" sz="2000" b="0" dirty="0"/>
            <a:t>(1) </a:t>
          </a:r>
          <a:r>
            <a:rPr lang="pt-BR" sz="2000" b="1" dirty="0"/>
            <a:t>Sirius</a:t>
          </a:r>
          <a:r>
            <a:rPr lang="pt-BR" sz="2000" b="0" dirty="0"/>
            <a:t> </a:t>
          </a:r>
          <a:r>
            <a:rPr lang="pt-BR" sz="2000" b="1" dirty="0"/>
            <a:t>comunica</a:t>
          </a:r>
          <a:r>
            <a:rPr lang="pt-BR" sz="2000" dirty="0"/>
            <a:t> com o </a:t>
          </a:r>
          <a:r>
            <a:rPr lang="pt-BR" sz="2000" b="1" dirty="0"/>
            <a:t>satélite</a:t>
          </a:r>
          <a:r>
            <a:rPr lang="pt-BR" sz="2000" dirty="0"/>
            <a:t> para </a:t>
          </a:r>
          <a:r>
            <a:rPr lang="pt-BR" sz="2000" b="1" dirty="0"/>
            <a:t>capturar</a:t>
          </a:r>
          <a:r>
            <a:rPr lang="pt-BR" sz="2000" dirty="0"/>
            <a:t> as </a:t>
          </a:r>
          <a:r>
            <a:rPr lang="pt-BR" sz="2000" b="1" dirty="0"/>
            <a:t>informações</a:t>
          </a:r>
          <a:r>
            <a:rPr lang="pt-BR" sz="2000" dirty="0"/>
            <a:t> de </a:t>
          </a:r>
          <a:r>
            <a:rPr lang="pt-BR" sz="2000" b="1" dirty="0"/>
            <a:t>localização</a:t>
          </a:r>
          <a:r>
            <a:rPr lang="pt-BR" sz="2000" dirty="0"/>
            <a:t> </a:t>
          </a:r>
          <a:endParaRPr lang="en-US" sz="2000" dirty="0"/>
        </a:p>
      </dgm:t>
    </dgm:pt>
    <dgm:pt modelId="{5F07B33C-4242-4866-B4A2-0D9EEDA2F603}" type="parTrans" cxnId="{E1E98351-82C1-4271-B44C-441753D465FA}">
      <dgm:prSet/>
      <dgm:spPr/>
      <dgm:t>
        <a:bodyPr/>
        <a:lstStyle/>
        <a:p>
          <a:endParaRPr lang="en-US" sz="2000"/>
        </a:p>
      </dgm:t>
    </dgm:pt>
    <dgm:pt modelId="{152E1966-6EDC-491F-B669-6EE10A36FF4C}" type="sibTrans" cxnId="{E1E98351-82C1-4271-B44C-441753D465FA}">
      <dgm:prSet/>
      <dgm:spPr/>
      <dgm:t>
        <a:bodyPr/>
        <a:lstStyle/>
        <a:p>
          <a:endParaRPr lang="en-US" sz="2000"/>
        </a:p>
      </dgm:t>
    </dgm:pt>
    <dgm:pt modelId="{7D27D256-8F6E-4ACF-87E6-33BE9E411EBB}">
      <dgm:prSet custT="1"/>
      <dgm:spPr/>
      <dgm:t>
        <a:bodyPr/>
        <a:lstStyle/>
        <a:p>
          <a:r>
            <a:rPr lang="pt-BR" sz="2000" b="1" dirty="0"/>
            <a:t>(2) Sirius</a:t>
          </a:r>
          <a:r>
            <a:rPr lang="pt-BR" sz="2000" b="0" dirty="0"/>
            <a:t> </a:t>
          </a:r>
          <a:r>
            <a:rPr lang="pt-BR" sz="2000" b="1" dirty="0"/>
            <a:t>Transmite</a:t>
          </a:r>
          <a:r>
            <a:rPr lang="pt-BR" sz="2000" dirty="0"/>
            <a:t> essas </a:t>
          </a:r>
          <a:r>
            <a:rPr lang="pt-BR" sz="2000" b="1" dirty="0"/>
            <a:t>informações</a:t>
          </a:r>
          <a:r>
            <a:rPr lang="pt-BR" sz="2000" b="0" dirty="0"/>
            <a:t>, já criptografadas, </a:t>
          </a:r>
          <a:r>
            <a:rPr lang="pt-BR" sz="2000" dirty="0"/>
            <a:t>para o </a:t>
          </a:r>
          <a:r>
            <a:rPr lang="pt-BR" sz="2000" b="1" dirty="0"/>
            <a:t>celular</a:t>
          </a:r>
          <a:r>
            <a:rPr lang="pt-BR" sz="2000" dirty="0"/>
            <a:t> do pai através da </a:t>
          </a:r>
          <a:r>
            <a:rPr lang="pt-BR" sz="2000" b="1" dirty="0"/>
            <a:t>rede</a:t>
          </a:r>
          <a:r>
            <a:rPr lang="pt-BR" sz="2000" dirty="0"/>
            <a:t> de </a:t>
          </a:r>
          <a:r>
            <a:rPr lang="pt-BR" sz="2000" b="1" dirty="0"/>
            <a:t>telefonia</a:t>
          </a:r>
          <a:r>
            <a:rPr lang="pt-BR" sz="2000" dirty="0"/>
            <a:t> </a:t>
          </a:r>
          <a:r>
            <a:rPr lang="pt-BR" sz="2000" b="1" dirty="0"/>
            <a:t>celular</a:t>
          </a:r>
          <a:r>
            <a:rPr lang="pt-BR" sz="2000" dirty="0"/>
            <a:t>.</a:t>
          </a:r>
          <a:endParaRPr lang="en-US" sz="2000" dirty="0"/>
        </a:p>
      </dgm:t>
    </dgm:pt>
    <dgm:pt modelId="{4ED83D0C-6A98-4FDD-BA01-FE5715791438}" type="parTrans" cxnId="{2A6B777A-D4BD-4A14-BF18-0B84858D1E1F}">
      <dgm:prSet/>
      <dgm:spPr/>
      <dgm:t>
        <a:bodyPr/>
        <a:lstStyle/>
        <a:p>
          <a:endParaRPr lang="en-US" sz="2000"/>
        </a:p>
      </dgm:t>
    </dgm:pt>
    <dgm:pt modelId="{6CCB68B5-765E-4BFD-BDE5-4605BA89EBBB}" type="sibTrans" cxnId="{2A6B777A-D4BD-4A14-BF18-0B84858D1E1F}">
      <dgm:prSet/>
      <dgm:spPr/>
      <dgm:t>
        <a:bodyPr/>
        <a:lstStyle/>
        <a:p>
          <a:endParaRPr lang="en-US" sz="2000"/>
        </a:p>
      </dgm:t>
    </dgm:pt>
    <dgm:pt modelId="{48B5D5B8-0678-4E42-B46D-F2C3C048E959}" type="pres">
      <dgm:prSet presAssocID="{52ABC50B-74C1-4FF1-9A77-88F4363A1DB8}" presName="root" presStyleCnt="0">
        <dgm:presLayoutVars>
          <dgm:dir/>
          <dgm:resizeHandles val="exact"/>
        </dgm:presLayoutVars>
      </dgm:prSet>
      <dgm:spPr/>
    </dgm:pt>
    <dgm:pt modelId="{0B4DB687-D6DA-4FC8-AB88-5CF8B0545DBA}" type="pres">
      <dgm:prSet presAssocID="{B3B1593E-216C-4A2F-8D13-2D3225FBC76C}" presName="compNode" presStyleCnt="0"/>
      <dgm:spPr/>
    </dgm:pt>
    <dgm:pt modelId="{CAF998EB-E70A-463B-8C4F-D97531A5CDB6}" type="pres">
      <dgm:prSet presAssocID="{B3B1593E-216C-4A2F-8D13-2D3225FBC76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BCC60871-9D9E-4FAD-9917-6EE09C3C3DDB}" type="pres">
      <dgm:prSet presAssocID="{B3B1593E-216C-4A2F-8D13-2D3225FBC76C}" presName="spaceRect" presStyleCnt="0"/>
      <dgm:spPr/>
    </dgm:pt>
    <dgm:pt modelId="{E899BA9D-BDE8-4744-B79E-09C165EF1758}" type="pres">
      <dgm:prSet presAssocID="{B3B1593E-216C-4A2F-8D13-2D3225FBC76C}" presName="textRect" presStyleLbl="revTx" presStyleIdx="0" presStyleCnt="2">
        <dgm:presLayoutVars>
          <dgm:chMax val="1"/>
          <dgm:chPref val="1"/>
        </dgm:presLayoutVars>
      </dgm:prSet>
      <dgm:spPr/>
    </dgm:pt>
    <dgm:pt modelId="{44356E80-4262-4C51-BCD6-D749DC3EDBB6}" type="pres">
      <dgm:prSet presAssocID="{152E1966-6EDC-491F-B669-6EE10A36FF4C}" presName="sibTrans" presStyleCnt="0"/>
      <dgm:spPr/>
    </dgm:pt>
    <dgm:pt modelId="{538C5A98-AB2B-47EA-A890-BB039475FD0E}" type="pres">
      <dgm:prSet presAssocID="{7D27D256-8F6E-4ACF-87E6-33BE9E411EBB}" presName="compNode" presStyleCnt="0"/>
      <dgm:spPr/>
    </dgm:pt>
    <dgm:pt modelId="{183B7044-3851-43B8-B065-762CABBF628F}" type="pres">
      <dgm:prSet presAssocID="{7D27D256-8F6E-4ACF-87E6-33BE9E411E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D5198F8F-542E-450B-894E-664F0B630E5E}" type="pres">
      <dgm:prSet presAssocID="{7D27D256-8F6E-4ACF-87E6-33BE9E411EBB}" presName="spaceRect" presStyleCnt="0"/>
      <dgm:spPr/>
    </dgm:pt>
    <dgm:pt modelId="{637FF2DA-74BB-4A92-8116-F0B1846DCE8B}" type="pres">
      <dgm:prSet presAssocID="{7D27D256-8F6E-4ACF-87E6-33BE9E411EBB}" presName="textRect" presStyleLbl="revTx" presStyleIdx="1" presStyleCnt="2" custScaleX="110349">
        <dgm:presLayoutVars>
          <dgm:chMax val="1"/>
          <dgm:chPref val="1"/>
        </dgm:presLayoutVars>
      </dgm:prSet>
      <dgm:spPr/>
    </dgm:pt>
  </dgm:ptLst>
  <dgm:cxnLst>
    <dgm:cxn modelId="{4DEC4F08-D6AA-4FE9-BFA6-C9F06749EEFF}" type="presOf" srcId="{52ABC50B-74C1-4FF1-9A77-88F4363A1DB8}" destId="{48B5D5B8-0678-4E42-B46D-F2C3C048E959}" srcOrd="0" destOrd="0" presId="urn:microsoft.com/office/officeart/2018/2/layout/IconLabelList"/>
    <dgm:cxn modelId="{10B4296B-D8C6-4A38-89B1-52E25D4CB189}" type="presOf" srcId="{7D27D256-8F6E-4ACF-87E6-33BE9E411EBB}" destId="{637FF2DA-74BB-4A92-8116-F0B1846DCE8B}" srcOrd="0" destOrd="0" presId="urn:microsoft.com/office/officeart/2018/2/layout/IconLabelList"/>
    <dgm:cxn modelId="{E1E98351-82C1-4271-B44C-441753D465FA}" srcId="{52ABC50B-74C1-4FF1-9A77-88F4363A1DB8}" destId="{B3B1593E-216C-4A2F-8D13-2D3225FBC76C}" srcOrd="0" destOrd="0" parTransId="{5F07B33C-4242-4866-B4A2-0D9EEDA2F603}" sibTransId="{152E1966-6EDC-491F-B669-6EE10A36FF4C}"/>
    <dgm:cxn modelId="{2A6B777A-D4BD-4A14-BF18-0B84858D1E1F}" srcId="{52ABC50B-74C1-4FF1-9A77-88F4363A1DB8}" destId="{7D27D256-8F6E-4ACF-87E6-33BE9E411EBB}" srcOrd="1" destOrd="0" parTransId="{4ED83D0C-6A98-4FDD-BA01-FE5715791438}" sibTransId="{6CCB68B5-765E-4BFD-BDE5-4605BA89EBBB}"/>
    <dgm:cxn modelId="{9D1FA899-04C6-43A0-8E8A-002B0B2214C1}" type="presOf" srcId="{B3B1593E-216C-4A2F-8D13-2D3225FBC76C}" destId="{E899BA9D-BDE8-4744-B79E-09C165EF1758}" srcOrd="0" destOrd="0" presId="urn:microsoft.com/office/officeart/2018/2/layout/IconLabelList"/>
    <dgm:cxn modelId="{0D0929D9-37CA-43A9-9EB5-BB98A8C77AA1}" type="presParOf" srcId="{48B5D5B8-0678-4E42-B46D-F2C3C048E959}" destId="{0B4DB687-D6DA-4FC8-AB88-5CF8B0545DBA}" srcOrd="0" destOrd="0" presId="urn:microsoft.com/office/officeart/2018/2/layout/IconLabelList"/>
    <dgm:cxn modelId="{843E7E36-34D0-48D8-A9A7-07D342495A87}" type="presParOf" srcId="{0B4DB687-D6DA-4FC8-AB88-5CF8B0545DBA}" destId="{CAF998EB-E70A-463B-8C4F-D97531A5CDB6}" srcOrd="0" destOrd="0" presId="urn:microsoft.com/office/officeart/2018/2/layout/IconLabelList"/>
    <dgm:cxn modelId="{B15AD922-9BCD-4109-A813-8B27EE9EF1B6}" type="presParOf" srcId="{0B4DB687-D6DA-4FC8-AB88-5CF8B0545DBA}" destId="{BCC60871-9D9E-4FAD-9917-6EE09C3C3DDB}" srcOrd="1" destOrd="0" presId="urn:microsoft.com/office/officeart/2018/2/layout/IconLabelList"/>
    <dgm:cxn modelId="{A8AC1EF9-8B33-47F5-82BA-69CD0B6A2A13}" type="presParOf" srcId="{0B4DB687-D6DA-4FC8-AB88-5CF8B0545DBA}" destId="{E899BA9D-BDE8-4744-B79E-09C165EF1758}" srcOrd="2" destOrd="0" presId="urn:microsoft.com/office/officeart/2018/2/layout/IconLabelList"/>
    <dgm:cxn modelId="{56DE06A6-0D14-4F31-ABE8-6FB5D3593C53}" type="presParOf" srcId="{48B5D5B8-0678-4E42-B46D-F2C3C048E959}" destId="{44356E80-4262-4C51-BCD6-D749DC3EDBB6}" srcOrd="1" destOrd="0" presId="urn:microsoft.com/office/officeart/2018/2/layout/IconLabelList"/>
    <dgm:cxn modelId="{64B1C7DB-697E-4733-ACF3-CDA3DE32B07F}" type="presParOf" srcId="{48B5D5B8-0678-4E42-B46D-F2C3C048E959}" destId="{538C5A98-AB2B-47EA-A890-BB039475FD0E}" srcOrd="2" destOrd="0" presId="urn:microsoft.com/office/officeart/2018/2/layout/IconLabelList"/>
    <dgm:cxn modelId="{65AE7F61-30C6-4CDB-81AE-8324CF0574F3}" type="presParOf" srcId="{538C5A98-AB2B-47EA-A890-BB039475FD0E}" destId="{183B7044-3851-43B8-B065-762CABBF628F}" srcOrd="0" destOrd="0" presId="urn:microsoft.com/office/officeart/2018/2/layout/IconLabelList"/>
    <dgm:cxn modelId="{224D9C66-2811-42C6-9903-6E6B1E05643F}" type="presParOf" srcId="{538C5A98-AB2B-47EA-A890-BB039475FD0E}" destId="{D5198F8F-542E-450B-894E-664F0B630E5E}" srcOrd="1" destOrd="0" presId="urn:microsoft.com/office/officeart/2018/2/layout/IconLabelList"/>
    <dgm:cxn modelId="{FC513EC1-AFD3-45E3-8FAB-410394E09369}" type="presParOf" srcId="{538C5A98-AB2B-47EA-A890-BB039475FD0E}" destId="{637FF2DA-74BB-4A92-8116-F0B1846DCE8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C1FD0E-8ABE-4135-A7D7-02013CCF7E7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153448A-3DB7-45FB-82AE-C5F5B67AE4A3}">
      <dgm:prSet custT="1"/>
      <dgm:spPr/>
      <dgm:t>
        <a:bodyPr/>
        <a:lstStyle/>
        <a:p>
          <a:pPr>
            <a:defRPr cap="all"/>
          </a:pPr>
          <a:r>
            <a:rPr lang="pt-BR" sz="2200" dirty="0"/>
            <a:t>Satélite</a:t>
          </a:r>
          <a:endParaRPr lang="en-US" sz="2200" dirty="0"/>
        </a:p>
      </dgm:t>
    </dgm:pt>
    <dgm:pt modelId="{9FEC32DA-A2EA-4518-9B7C-BC1BAE42E03D}" type="parTrans" cxnId="{C523FD48-73C5-4FC3-B6CA-2913E0E76C82}">
      <dgm:prSet/>
      <dgm:spPr/>
      <dgm:t>
        <a:bodyPr/>
        <a:lstStyle/>
        <a:p>
          <a:endParaRPr lang="en-US"/>
        </a:p>
      </dgm:t>
    </dgm:pt>
    <dgm:pt modelId="{15BA2A60-757D-4D62-939A-E398A4C4A50D}" type="sibTrans" cxnId="{C523FD48-73C5-4FC3-B6CA-2913E0E76C82}">
      <dgm:prSet/>
      <dgm:spPr/>
      <dgm:t>
        <a:bodyPr/>
        <a:lstStyle/>
        <a:p>
          <a:endParaRPr lang="en-US"/>
        </a:p>
      </dgm:t>
    </dgm:pt>
    <dgm:pt modelId="{70491816-DE5A-4D01-AFF1-2B27F3067DF8}">
      <dgm:prSet custT="1"/>
      <dgm:spPr/>
      <dgm:t>
        <a:bodyPr/>
        <a:lstStyle/>
        <a:p>
          <a:pPr>
            <a:defRPr cap="all"/>
          </a:pPr>
          <a:r>
            <a:rPr lang="pt-BR" sz="2200" dirty="0"/>
            <a:t>Criança</a:t>
          </a:r>
          <a:endParaRPr lang="en-US" sz="2200" dirty="0"/>
        </a:p>
      </dgm:t>
    </dgm:pt>
    <dgm:pt modelId="{5F399056-1E95-4C38-B04F-79BEE035CF1E}" type="parTrans" cxnId="{6165F62E-1DA5-4140-9725-45C0C2E6BB24}">
      <dgm:prSet/>
      <dgm:spPr/>
      <dgm:t>
        <a:bodyPr/>
        <a:lstStyle/>
        <a:p>
          <a:endParaRPr lang="en-US"/>
        </a:p>
      </dgm:t>
    </dgm:pt>
    <dgm:pt modelId="{335159A3-BF24-4092-9390-963D449434A5}" type="sibTrans" cxnId="{6165F62E-1DA5-4140-9725-45C0C2E6BB24}">
      <dgm:prSet/>
      <dgm:spPr/>
      <dgm:t>
        <a:bodyPr/>
        <a:lstStyle/>
        <a:p>
          <a:endParaRPr lang="en-US"/>
        </a:p>
      </dgm:t>
    </dgm:pt>
    <dgm:pt modelId="{B157FF91-C82D-4C1F-9FB8-1A23D0EFDA3B}">
      <dgm:prSet custT="1"/>
      <dgm:spPr/>
      <dgm:t>
        <a:bodyPr/>
        <a:lstStyle/>
        <a:p>
          <a:pPr>
            <a:defRPr cap="all"/>
          </a:pPr>
          <a:r>
            <a:rPr lang="pt-BR" sz="2200" dirty="0"/>
            <a:t>Antena</a:t>
          </a:r>
          <a:endParaRPr lang="en-US" sz="2200" dirty="0"/>
        </a:p>
      </dgm:t>
    </dgm:pt>
    <dgm:pt modelId="{E0B9C9A6-98BA-47E2-8D95-8A6A5B15333D}" type="parTrans" cxnId="{0570C3D7-90B3-40A0-A111-E0F8D446636A}">
      <dgm:prSet/>
      <dgm:spPr/>
      <dgm:t>
        <a:bodyPr/>
        <a:lstStyle/>
        <a:p>
          <a:endParaRPr lang="en-US"/>
        </a:p>
      </dgm:t>
    </dgm:pt>
    <dgm:pt modelId="{E4B619A5-6DBC-4CDF-8066-3AC714680D63}" type="sibTrans" cxnId="{0570C3D7-90B3-40A0-A111-E0F8D446636A}">
      <dgm:prSet/>
      <dgm:spPr/>
      <dgm:t>
        <a:bodyPr/>
        <a:lstStyle/>
        <a:p>
          <a:endParaRPr lang="en-US"/>
        </a:p>
      </dgm:t>
    </dgm:pt>
    <dgm:pt modelId="{02C046A0-F5CB-4666-9A58-94327ECF12A8}">
      <dgm:prSet custT="1"/>
      <dgm:spPr/>
      <dgm:t>
        <a:bodyPr/>
        <a:lstStyle/>
        <a:p>
          <a:pPr>
            <a:defRPr cap="all"/>
          </a:pPr>
          <a:r>
            <a:rPr lang="pt-BR" sz="2200" dirty="0"/>
            <a:t>Pai</a:t>
          </a:r>
          <a:endParaRPr lang="en-US" sz="2200" dirty="0"/>
        </a:p>
      </dgm:t>
    </dgm:pt>
    <dgm:pt modelId="{59B3C79B-9CE6-4B0B-B078-3234017A2D09}" type="parTrans" cxnId="{11FB5FE1-5866-4E4E-83D5-D34DD86B9A23}">
      <dgm:prSet/>
      <dgm:spPr/>
      <dgm:t>
        <a:bodyPr/>
        <a:lstStyle/>
        <a:p>
          <a:endParaRPr lang="en-US"/>
        </a:p>
      </dgm:t>
    </dgm:pt>
    <dgm:pt modelId="{F787886B-5331-4FCD-A444-1177BA7E1F95}" type="sibTrans" cxnId="{11FB5FE1-5866-4E4E-83D5-D34DD86B9A23}">
      <dgm:prSet/>
      <dgm:spPr/>
      <dgm:t>
        <a:bodyPr/>
        <a:lstStyle/>
        <a:p>
          <a:endParaRPr lang="en-US"/>
        </a:p>
      </dgm:t>
    </dgm:pt>
    <dgm:pt modelId="{AE710890-4DA8-46C2-9505-154BD2AD76F1}" type="pres">
      <dgm:prSet presAssocID="{98C1FD0E-8ABE-4135-A7D7-02013CCF7E79}" presName="root" presStyleCnt="0">
        <dgm:presLayoutVars>
          <dgm:dir/>
          <dgm:resizeHandles val="exact"/>
        </dgm:presLayoutVars>
      </dgm:prSet>
      <dgm:spPr/>
    </dgm:pt>
    <dgm:pt modelId="{54DF7982-8BF7-4CBF-97C3-F46BAB10BC25}" type="pres">
      <dgm:prSet presAssocID="{2153448A-3DB7-45FB-82AE-C5F5B67AE4A3}" presName="compNode" presStyleCnt="0"/>
      <dgm:spPr/>
    </dgm:pt>
    <dgm:pt modelId="{CA869F42-57A9-4665-993E-31D28C3B4B78}" type="pres">
      <dgm:prSet presAssocID="{2153448A-3DB7-45FB-82AE-C5F5B67AE4A3}" presName="iconBgRect" presStyleLbl="bgShp" presStyleIdx="0" presStyleCnt="4" custLinFactNeighborX="11569"/>
      <dgm:spPr>
        <a:prstGeom prst="round2DiagRect">
          <a:avLst>
            <a:gd name="adj1" fmla="val 29727"/>
            <a:gd name="adj2" fmla="val 0"/>
          </a:avLst>
        </a:prstGeom>
      </dgm:spPr>
    </dgm:pt>
    <dgm:pt modelId="{6F6F01D6-DF38-41B2-BFBC-87BACD96AFE1}" type="pres">
      <dgm:prSet presAssocID="{2153448A-3DB7-45FB-82AE-C5F5B67AE4A3}" presName="iconRect" presStyleLbl="node1" presStyleIdx="0" presStyleCnt="4" custLinFactNeighborX="201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BBA785B7-F737-490C-84C2-204BBB36F0D5}" type="pres">
      <dgm:prSet presAssocID="{2153448A-3DB7-45FB-82AE-C5F5B67AE4A3}" presName="spaceRect" presStyleCnt="0"/>
      <dgm:spPr/>
    </dgm:pt>
    <dgm:pt modelId="{7B0ADDD5-F4CD-4412-AAB6-1480F18F7EAD}" type="pres">
      <dgm:prSet presAssocID="{2153448A-3DB7-45FB-82AE-C5F5B67AE4A3}" presName="textRect" presStyleLbl="revTx" presStyleIdx="0" presStyleCnt="4" custLinFactNeighborX="5510" custLinFactNeighborY="-51352">
        <dgm:presLayoutVars>
          <dgm:chMax val="1"/>
          <dgm:chPref val="1"/>
        </dgm:presLayoutVars>
      </dgm:prSet>
      <dgm:spPr/>
    </dgm:pt>
    <dgm:pt modelId="{A37E6C32-9A70-4F04-824F-00281C8474F0}" type="pres">
      <dgm:prSet presAssocID="{15BA2A60-757D-4D62-939A-E398A4C4A50D}" presName="sibTrans" presStyleCnt="0"/>
      <dgm:spPr/>
    </dgm:pt>
    <dgm:pt modelId="{10FBC418-B144-4649-983D-D49F956B84AC}" type="pres">
      <dgm:prSet presAssocID="{70491816-DE5A-4D01-AFF1-2B27F3067DF8}" presName="compNode" presStyleCnt="0"/>
      <dgm:spPr/>
    </dgm:pt>
    <dgm:pt modelId="{77AF6BD1-157E-414B-9667-D58569CD9849}" type="pres">
      <dgm:prSet presAssocID="{70491816-DE5A-4D01-AFF1-2B27F3067DF8}" presName="iconBgRect" presStyleLbl="bgShp" presStyleIdx="1" presStyleCnt="4" custLinFactX="-95939" custLinFactY="100000" custLinFactNeighborX="-100000" custLinFactNeighborY="131878"/>
      <dgm:spPr>
        <a:prstGeom prst="round2DiagRect">
          <a:avLst>
            <a:gd name="adj1" fmla="val 29727"/>
            <a:gd name="adj2" fmla="val 0"/>
          </a:avLst>
        </a:prstGeom>
      </dgm:spPr>
    </dgm:pt>
    <dgm:pt modelId="{E5D7E270-7311-4FA9-A8B3-1C1875DB6EDA}" type="pres">
      <dgm:prSet presAssocID="{70491816-DE5A-4D01-AFF1-2B27F3067DF8}" presName="iconRect" presStyleLbl="node1" presStyleIdx="1" presStyleCnt="4" custLinFactX="-141493" custLinFactY="200000" custLinFactNeighborX="-200000" custLinFactNeighborY="2041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k+Baby"/>
        </a:ext>
      </dgm:extLst>
    </dgm:pt>
    <dgm:pt modelId="{40A91DF7-AE8E-48EB-BF23-542A5CC3D295}" type="pres">
      <dgm:prSet presAssocID="{70491816-DE5A-4D01-AFF1-2B27F3067DF8}" presName="spaceRect" presStyleCnt="0"/>
      <dgm:spPr/>
    </dgm:pt>
    <dgm:pt modelId="{F1A49A90-9949-4DC0-A42A-DB66DAD16008}" type="pres">
      <dgm:prSet presAssocID="{70491816-DE5A-4D01-AFF1-2B27F3067DF8}" presName="textRect" presStyleLbl="revTx" presStyleIdx="1" presStyleCnt="4" custLinFactX="-21000" custLinFactY="188697" custLinFactNeighborX="-100000" custLinFactNeighborY="200000">
        <dgm:presLayoutVars>
          <dgm:chMax val="1"/>
          <dgm:chPref val="1"/>
        </dgm:presLayoutVars>
      </dgm:prSet>
      <dgm:spPr/>
    </dgm:pt>
    <dgm:pt modelId="{4536D464-9963-45E3-BC6C-6EC9B9118F8F}" type="pres">
      <dgm:prSet presAssocID="{335159A3-BF24-4092-9390-963D449434A5}" presName="sibTrans" presStyleCnt="0"/>
      <dgm:spPr/>
    </dgm:pt>
    <dgm:pt modelId="{62742C45-058E-49D1-929B-399843CB0E8E}" type="pres">
      <dgm:prSet presAssocID="{B157FF91-C82D-4C1F-9FB8-1A23D0EFDA3B}" presName="compNode" presStyleCnt="0"/>
      <dgm:spPr/>
    </dgm:pt>
    <dgm:pt modelId="{2B543597-7061-4DD8-947B-E8E8A04932D3}" type="pres">
      <dgm:prSet presAssocID="{B157FF91-C82D-4C1F-9FB8-1A23D0EFDA3B}" presName="iconBgRect" presStyleLbl="bgShp" presStyleIdx="2" presStyleCnt="4" custLinFactX="-58663" custLinFactY="100000" custLinFactNeighborX="-100000" custLinFactNeighborY="131955"/>
      <dgm:spPr>
        <a:prstGeom prst="round2DiagRect">
          <a:avLst>
            <a:gd name="adj1" fmla="val 29727"/>
            <a:gd name="adj2" fmla="val 0"/>
          </a:avLst>
        </a:prstGeom>
      </dgm:spPr>
    </dgm:pt>
    <dgm:pt modelId="{AB7C83BD-BE96-44AE-9FA4-6B822673ED1B}" type="pres">
      <dgm:prSet presAssocID="{B157FF91-C82D-4C1F-9FB8-1A23D0EFDA3B}" presName="iconRect" presStyleLbl="node1" presStyleIdx="2" presStyleCnt="4" custLinFactX="-100000" custLinFactY="200000" custLinFactNeighborX="-176526" custLinFactNeighborY="20426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D09E01A9-6924-442F-97AB-56BF6E500CB4}" type="pres">
      <dgm:prSet presAssocID="{B157FF91-C82D-4C1F-9FB8-1A23D0EFDA3B}" presName="spaceRect" presStyleCnt="0"/>
      <dgm:spPr/>
    </dgm:pt>
    <dgm:pt modelId="{E6E9A911-78B8-423C-8ABF-B67C4A360F80}" type="pres">
      <dgm:prSet presAssocID="{B157FF91-C82D-4C1F-9FB8-1A23D0EFDA3B}" presName="textRect" presStyleLbl="revTx" presStyleIdx="2" presStyleCnt="4" custLinFactY="188843" custLinFactNeighborX="-96785" custLinFactNeighborY="200000">
        <dgm:presLayoutVars>
          <dgm:chMax val="1"/>
          <dgm:chPref val="1"/>
        </dgm:presLayoutVars>
      </dgm:prSet>
      <dgm:spPr/>
    </dgm:pt>
    <dgm:pt modelId="{599BD772-8C9C-4A6D-A5C0-C3FDA81FAA5D}" type="pres">
      <dgm:prSet presAssocID="{E4B619A5-6DBC-4CDF-8066-3AC714680D63}" presName="sibTrans" presStyleCnt="0"/>
      <dgm:spPr/>
    </dgm:pt>
    <dgm:pt modelId="{C97E27F1-2BFC-497D-8652-8E3B17579803}" type="pres">
      <dgm:prSet presAssocID="{02C046A0-F5CB-4666-9A58-94327ECF12A8}" presName="compNode" presStyleCnt="0"/>
      <dgm:spPr/>
    </dgm:pt>
    <dgm:pt modelId="{1926B37A-DDA2-4802-86CD-253073F69778}" type="pres">
      <dgm:prSet presAssocID="{02C046A0-F5CB-4666-9A58-94327ECF12A8}" presName="iconBgRect" presStyleLbl="bgShp" presStyleIdx="3" presStyleCnt="4" custLinFactX="100000" custLinFactNeighborX="139590" custLinFactNeighborY="6897"/>
      <dgm:spPr>
        <a:prstGeom prst="round2DiagRect">
          <a:avLst>
            <a:gd name="adj1" fmla="val 29727"/>
            <a:gd name="adj2" fmla="val 0"/>
          </a:avLst>
        </a:prstGeom>
      </dgm:spPr>
    </dgm:pt>
    <dgm:pt modelId="{38CC2F2B-B851-4D29-91F6-38ED48B637F5}" type="pres">
      <dgm:prSet presAssocID="{02C046A0-F5CB-4666-9A58-94327ECF12A8}" presName="iconRect" presStyleLbl="node1" presStyleIdx="3" presStyleCnt="4" custLinFactX="200000" custLinFactNeighborX="218463" custLinFactNeighborY="198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A17E0BDD-B53D-4C04-980F-7A0E02190CAB}" type="pres">
      <dgm:prSet presAssocID="{02C046A0-F5CB-4666-9A58-94327ECF12A8}" presName="spaceRect" presStyleCnt="0"/>
      <dgm:spPr/>
    </dgm:pt>
    <dgm:pt modelId="{4C372837-AAD6-4824-8652-6EFEDE738217}" type="pres">
      <dgm:prSet presAssocID="{02C046A0-F5CB-4666-9A58-94327ECF12A8}" presName="textRect" presStyleLbl="revTx" presStyleIdx="3" presStyleCnt="4" custLinFactX="44532" custLinFactNeighborX="100000" custLinFactNeighborY="-32609">
        <dgm:presLayoutVars>
          <dgm:chMax val="1"/>
          <dgm:chPref val="1"/>
        </dgm:presLayoutVars>
      </dgm:prSet>
      <dgm:spPr/>
    </dgm:pt>
  </dgm:ptLst>
  <dgm:cxnLst>
    <dgm:cxn modelId="{D0E15C0A-C3EE-4717-97E9-6842E5E8B9B8}" type="presOf" srcId="{02C046A0-F5CB-4666-9A58-94327ECF12A8}" destId="{4C372837-AAD6-4824-8652-6EFEDE738217}" srcOrd="0" destOrd="0" presId="urn:microsoft.com/office/officeart/2018/5/layout/IconLeafLabelList"/>
    <dgm:cxn modelId="{64BBC62C-5C39-4CC8-8237-5ED40555DC83}" type="presOf" srcId="{B157FF91-C82D-4C1F-9FB8-1A23D0EFDA3B}" destId="{E6E9A911-78B8-423C-8ABF-B67C4A360F80}" srcOrd="0" destOrd="0" presId="urn:microsoft.com/office/officeart/2018/5/layout/IconLeafLabelList"/>
    <dgm:cxn modelId="{6165F62E-1DA5-4140-9725-45C0C2E6BB24}" srcId="{98C1FD0E-8ABE-4135-A7D7-02013CCF7E79}" destId="{70491816-DE5A-4D01-AFF1-2B27F3067DF8}" srcOrd="1" destOrd="0" parTransId="{5F399056-1E95-4C38-B04F-79BEE035CF1E}" sibTransId="{335159A3-BF24-4092-9390-963D449434A5}"/>
    <dgm:cxn modelId="{AC674131-7B5E-4CD6-AAC0-A3BC02F4146C}" type="presOf" srcId="{2153448A-3DB7-45FB-82AE-C5F5B67AE4A3}" destId="{7B0ADDD5-F4CD-4412-AAB6-1480F18F7EAD}" srcOrd="0" destOrd="0" presId="urn:microsoft.com/office/officeart/2018/5/layout/IconLeafLabelList"/>
    <dgm:cxn modelId="{8D218C60-3F74-450E-BAE5-72F02E119002}" type="presOf" srcId="{70491816-DE5A-4D01-AFF1-2B27F3067DF8}" destId="{F1A49A90-9949-4DC0-A42A-DB66DAD16008}" srcOrd="0" destOrd="0" presId="urn:microsoft.com/office/officeart/2018/5/layout/IconLeafLabelList"/>
    <dgm:cxn modelId="{C523FD48-73C5-4FC3-B6CA-2913E0E76C82}" srcId="{98C1FD0E-8ABE-4135-A7D7-02013CCF7E79}" destId="{2153448A-3DB7-45FB-82AE-C5F5B67AE4A3}" srcOrd="0" destOrd="0" parTransId="{9FEC32DA-A2EA-4518-9B7C-BC1BAE42E03D}" sibTransId="{15BA2A60-757D-4D62-939A-E398A4C4A50D}"/>
    <dgm:cxn modelId="{0570C3D7-90B3-40A0-A111-E0F8D446636A}" srcId="{98C1FD0E-8ABE-4135-A7D7-02013CCF7E79}" destId="{B157FF91-C82D-4C1F-9FB8-1A23D0EFDA3B}" srcOrd="2" destOrd="0" parTransId="{E0B9C9A6-98BA-47E2-8D95-8A6A5B15333D}" sibTransId="{E4B619A5-6DBC-4CDF-8066-3AC714680D63}"/>
    <dgm:cxn modelId="{11FB5FE1-5866-4E4E-83D5-D34DD86B9A23}" srcId="{98C1FD0E-8ABE-4135-A7D7-02013CCF7E79}" destId="{02C046A0-F5CB-4666-9A58-94327ECF12A8}" srcOrd="3" destOrd="0" parTransId="{59B3C79B-9CE6-4B0B-B078-3234017A2D09}" sibTransId="{F787886B-5331-4FCD-A444-1177BA7E1F95}"/>
    <dgm:cxn modelId="{E7CEAAE3-F3E4-4358-8102-5869C265CBAB}" type="presOf" srcId="{98C1FD0E-8ABE-4135-A7D7-02013CCF7E79}" destId="{AE710890-4DA8-46C2-9505-154BD2AD76F1}" srcOrd="0" destOrd="0" presId="urn:microsoft.com/office/officeart/2018/5/layout/IconLeafLabelList"/>
    <dgm:cxn modelId="{B3001A13-312F-47D0-AE5A-299867A02853}" type="presParOf" srcId="{AE710890-4DA8-46C2-9505-154BD2AD76F1}" destId="{54DF7982-8BF7-4CBF-97C3-F46BAB10BC25}" srcOrd="0" destOrd="0" presId="urn:microsoft.com/office/officeart/2018/5/layout/IconLeafLabelList"/>
    <dgm:cxn modelId="{A3ECE370-7F4D-481C-910B-1215A533FD14}" type="presParOf" srcId="{54DF7982-8BF7-4CBF-97C3-F46BAB10BC25}" destId="{CA869F42-57A9-4665-993E-31D28C3B4B78}" srcOrd="0" destOrd="0" presId="urn:microsoft.com/office/officeart/2018/5/layout/IconLeafLabelList"/>
    <dgm:cxn modelId="{7733BDD2-DAFA-45FC-9A99-94C745414C70}" type="presParOf" srcId="{54DF7982-8BF7-4CBF-97C3-F46BAB10BC25}" destId="{6F6F01D6-DF38-41B2-BFBC-87BACD96AFE1}" srcOrd="1" destOrd="0" presId="urn:microsoft.com/office/officeart/2018/5/layout/IconLeafLabelList"/>
    <dgm:cxn modelId="{4368FA41-2132-48B8-AE25-E690A5549799}" type="presParOf" srcId="{54DF7982-8BF7-4CBF-97C3-F46BAB10BC25}" destId="{BBA785B7-F737-490C-84C2-204BBB36F0D5}" srcOrd="2" destOrd="0" presId="urn:microsoft.com/office/officeart/2018/5/layout/IconLeafLabelList"/>
    <dgm:cxn modelId="{E03A1546-5F06-4FDF-BFBA-70E4E66D2A8B}" type="presParOf" srcId="{54DF7982-8BF7-4CBF-97C3-F46BAB10BC25}" destId="{7B0ADDD5-F4CD-4412-AAB6-1480F18F7EAD}" srcOrd="3" destOrd="0" presId="urn:microsoft.com/office/officeart/2018/5/layout/IconLeafLabelList"/>
    <dgm:cxn modelId="{00134944-2B4D-424B-BD48-90D1A3FE8468}" type="presParOf" srcId="{AE710890-4DA8-46C2-9505-154BD2AD76F1}" destId="{A37E6C32-9A70-4F04-824F-00281C8474F0}" srcOrd="1" destOrd="0" presId="urn:microsoft.com/office/officeart/2018/5/layout/IconLeafLabelList"/>
    <dgm:cxn modelId="{88BCD081-1879-4282-99C9-30C345C4539E}" type="presParOf" srcId="{AE710890-4DA8-46C2-9505-154BD2AD76F1}" destId="{10FBC418-B144-4649-983D-D49F956B84AC}" srcOrd="2" destOrd="0" presId="urn:microsoft.com/office/officeart/2018/5/layout/IconLeafLabelList"/>
    <dgm:cxn modelId="{5D775393-FBE3-49EC-8BAF-7B49F399C989}" type="presParOf" srcId="{10FBC418-B144-4649-983D-D49F956B84AC}" destId="{77AF6BD1-157E-414B-9667-D58569CD9849}" srcOrd="0" destOrd="0" presId="urn:microsoft.com/office/officeart/2018/5/layout/IconLeafLabelList"/>
    <dgm:cxn modelId="{E4DB659F-CB0E-47AD-AC2D-65F7419F4766}" type="presParOf" srcId="{10FBC418-B144-4649-983D-D49F956B84AC}" destId="{E5D7E270-7311-4FA9-A8B3-1C1875DB6EDA}" srcOrd="1" destOrd="0" presId="urn:microsoft.com/office/officeart/2018/5/layout/IconLeafLabelList"/>
    <dgm:cxn modelId="{C58A1B8B-447B-44CB-998E-FB3A82B45853}" type="presParOf" srcId="{10FBC418-B144-4649-983D-D49F956B84AC}" destId="{40A91DF7-AE8E-48EB-BF23-542A5CC3D295}" srcOrd="2" destOrd="0" presId="urn:microsoft.com/office/officeart/2018/5/layout/IconLeafLabelList"/>
    <dgm:cxn modelId="{F83FD71F-097A-47D9-8CE3-E2D38C9A23C4}" type="presParOf" srcId="{10FBC418-B144-4649-983D-D49F956B84AC}" destId="{F1A49A90-9949-4DC0-A42A-DB66DAD16008}" srcOrd="3" destOrd="0" presId="urn:microsoft.com/office/officeart/2018/5/layout/IconLeafLabelList"/>
    <dgm:cxn modelId="{BA5E9907-6024-474E-8946-24B48225FF73}" type="presParOf" srcId="{AE710890-4DA8-46C2-9505-154BD2AD76F1}" destId="{4536D464-9963-45E3-BC6C-6EC9B9118F8F}" srcOrd="3" destOrd="0" presId="urn:microsoft.com/office/officeart/2018/5/layout/IconLeafLabelList"/>
    <dgm:cxn modelId="{C3CAB56B-5A7F-4CBA-8A32-07A55A953438}" type="presParOf" srcId="{AE710890-4DA8-46C2-9505-154BD2AD76F1}" destId="{62742C45-058E-49D1-929B-399843CB0E8E}" srcOrd="4" destOrd="0" presId="urn:microsoft.com/office/officeart/2018/5/layout/IconLeafLabelList"/>
    <dgm:cxn modelId="{67926430-9C30-4DAA-97E4-111945E7E14A}" type="presParOf" srcId="{62742C45-058E-49D1-929B-399843CB0E8E}" destId="{2B543597-7061-4DD8-947B-E8E8A04932D3}" srcOrd="0" destOrd="0" presId="urn:microsoft.com/office/officeart/2018/5/layout/IconLeafLabelList"/>
    <dgm:cxn modelId="{9983F609-D266-4DCD-9CD6-41D4C4297AC8}" type="presParOf" srcId="{62742C45-058E-49D1-929B-399843CB0E8E}" destId="{AB7C83BD-BE96-44AE-9FA4-6B822673ED1B}" srcOrd="1" destOrd="0" presId="urn:microsoft.com/office/officeart/2018/5/layout/IconLeafLabelList"/>
    <dgm:cxn modelId="{FC5D04EA-0D9B-4705-B878-88B9ABEFF2A2}" type="presParOf" srcId="{62742C45-058E-49D1-929B-399843CB0E8E}" destId="{D09E01A9-6924-442F-97AB-56BF6E500CB4}" srcOrd="2" destOrd="0" presId="urn:microsoft.com/office/officeart/2018/5/layout/IconLeafLabelList"/>
    <dgm:cxn modelId="{F0CBEF6E-97D0-4CAE-BD5B-A94551DD74C7}" type="presParOf" srcId="{62742C45-058E-49D1-929B-399843CB0E8E}" destId="{E6E9A911-78B8-423C-8ABF-B67C4A360F80}" srcOrd="3" destOrd="0" presId="urn:microsoft.com/office/officeart/2018/5/layout/IconLeafLabelList"/>
    <dgm:cxn modelId="{4AD29F51-2864-4DD6-BE84-3CBF0F19F081}" type="presParOf" srcId="{AE710890-4DA8-46C2-9505-154BD2AD76F1}" destId="{599BD772-8C9C-4A6D-A5C0-C3FDA81FAA5D}" srcOrd="5" destOrd="0" presId="urn:microsoft.com/office/officeart/2018/5/layout/IconLeafLabelList"/>
    <dgm:cxn modelId="{DCEF77DA-0D27-4451-B75D-C37212F76414}" type="presParOf" srcId="{AE710890-4DA8-46C2-9505-154BD2AD76F1}" destId="{C97E27F1-2BFC-497D-8652-8E3B17579803}" srcOrd="6" destOrd="0" presId="urn:microsoft.com/office/officeart/2018/5/layout/IconLeafLabelList"/>
    <dgm:cxn modelId="{66107499-B600-43DD-B836-92498A363A1E}" type="presParOf" srcId="{C97E27F1-2BFC-497D-8652-8E3B17579803}" destId="{1926B37A-DDA2-4802-86CD-253073F69778}" srcOrd="0" destOrd="0" presId="urn:microsoft.com/office/officeart/2018/5/layout/IconLeafLabelList"/>
    <dgm:cxn modelId="{0E0749C1-11C2-4F66-8C21-AC4F332FFB6B}" type="presParOf" srcId="{C97E27F1-2BFC-497D-8652-8E3B17579803}" destId="{38CC2F2B-B851-4D29-91F6-38ED48B637F5}" srcOrd="1" destOrd="0" presId="urn:microsoft.com/office/officeart/2018/5/layout/IconLeafLabelList"/>
    <dgm:cxn modelId="{04EAC257-C760-46EE-B410-1CB04136329E}" type="presParOf" srcId="{C97E27F1-2BFC-497D-8652-8E3B17579803}" destId="{A17E0BDD-B53D-4C04-980F-7A0E02190CAB}" srcOrd="2" destOrd="0" presId="urn:microsoft.com/office/officeart/2018/5/layout/IconLeafLabelList"/>
    <dgm:cxn modelId="{06DB4F37-59E0-4E76-A576-FE23F80673A7}" type="presParOf" srcId="{C97E27F1-2BFC-497D-8652-8E3B17579803}" destId="{4C372837-AAD6-4824-8652-6EFEDE73821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16439-9D3E-4260-82D1-0D169DF639A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0E0E883-8845-480F-B502-1E3D7A582F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dirty="0"/>
            <a:t>A </a:t>
          </a:r>
          <a:r>
            <a:rPr lang="pt-BR" sz="1800" b="1" dirty="0"/>
            <a:t>tecnologia</a:t>
          </a:r>
          <a:r>
            <a:rPr lang="pt-BR" sz="1800" dirty="0"/>
            <a:t> inclui, portanto, um </a:t>
          </a:r>
          <a:r>
            <a:rPr lang="pt-BR" sz="1800" b="1" dirty="0"/>
            <a:t>GPS</a:t>
          </a:r>
          <a:r>
            <a:rPr lang="pt-BR" sz="1800" dirty="0"/>
            <a:t> para </a:t>
          </a:r>
          <a:r>
            <a:rPr lang="pt-BR" sz="1800" b="1" dirty="0"/>
            <a:t>determinar</a:t>
          </a:r>
          <a:r>
            <a:rPr lang="pt-BR" sz="1800" dirty="0"/>
            <a:t> a </a:t>
          </a:r>
          <a:r>
            <a:rPr lang="pt-BR" sz="1800" b="1" dirty="0"/>
            <a:t>localização</a:t>
          </a:r>
          <a:r>
            <a:rPr lang="pt-BR" sz="1800" dirty="0"/>
            <a:t> por </a:t>
          </a:r>
          <a:r>
            <a:rPr lang="pt-BR" sz="1800" b="1" dirty="0"/>
            <a:t>satélite</a:t>
          </a:r>
          <a:r>
            <a:rPr lang="pt-BR" sz="1800" dirty="0"/>
            <a:t> e um </a:t>
          </a:r>
          <a:r>
            <a:rPr lang="pt-BR" sz="1800" b="1" dirty="0"/>
            <a:t>modem</a:t>
          </a:r>
          <a:r>
            <a:rPr lang="pt-BR" sz="1800" dirty="0"/>
            <a:t> para a </a:t>
          </a:r>
          <a:r>
            <a:rPr lang="pt-BR" sz="1800" b="1" dirty="0"/>
            <a:t>transmissão</a:t>
          </a:r>
          <a:r>
            <a:rPr lang="pt-BR" sz="1800" dirty="0"/>
            <a:t> de </a:t>
          </a:r>
          <a:r>
            <a:rPr lang="pt-BR" sz="1800" b="1" dirty="0"/>
            <a:t>dados</a:t>
          </a:r>
          <a:r>
            <a:rPr lang="pt-BR" sz="1800" dirty="0"/>
            <a:t> por </a:t>
          </a:r>
          <a:r>
            <a:rPr lang="pt-BR" sz="1800" b="1" dirty="0"/>
            <a:t>sinal</a:t>
          </a:r>
          <a:r>
            <a:rPr lang="pt-BR" sz="1800" dirty="0"/>
            <a:t> de </a:t>
          </a:r>
          <a:r>
            <a:rPr lang="pt-BR" sz="1800" b="1" dirty="0"/>
            <a:t>celular</a:t>
          </a:r>
          <a:r>
            <a:rPr lang="pt-BR" sz="1800" dirty="0"/>
            <a:t>.</a:t>
          </a:r>
          <a:endParaRPr lang="en-US" sz="1800" dirty="0"/>
        </a:p>
      </dgm:t>
    </dgm:pt>
    <dgm:pt modelId="{487B1209-611B-4926-8982-4AF9504ACA38}" type="parTrans" cxnId="{D9B95214-1007-4D97-82E7-BB20662EE0A2}">
      <dgm:prSet/>
      <dgm:spPr/>
      <dgm:t>
        <a:bodyPr/>
        <a:lstStyle/>
        <a:p>
          <a:endParaRPr lang="en-US"/>
        </a:p>
      </dgm:t>
    </dgm:pt>
    <dgm:pt modelId="{AA0652FC-C034-4AE1-81E4-E926DB454A39}" type="sibTrans" cxnId="{D9B95214-1007-4D97-82E7-BB20662EE0A2}">
      <dgm:prSet/>
      <dgm:spPr/>
      <dgm:t>
        <a:bodyPr/>
        <a:lstStyle/>
        <a:p>
          <a:endParaRPr lang="en-US"/>
        </a:p>
      </dgm:t>
    </dgm:pt>
    <dgm:pt modelId="{13B4BE2D-6BE0-423E-9DD4-34BFDE01D7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dirty="0"/>
            <a:t>Todas as informações são passadas, em tempo real, para o celular do pai que pode estar em qualquer lugar.</a:t>
          </a:r>
          <a:endParaRPr lang="en-US" sz="1800" dirty="0"/>
        </a:p>
      </dgm:t>
    </dgm:pt>
    <dgm:pt modelId="{D1243015-E6C5-434C-A10F-1704FBF0A57D}" type="parTrans" cxnId="{8EB9E0FF-08D8-4B92-B8E5-56A65548946C}">
      <dgm:prSet/>
      <dgm:spPr/>
      <dgm:t>
        <a:bodyPr/>
        <a:lstStyle/>
        <a:p>
          <a:endParaRPr lang="en-US"/>
        </a:p>
      </dgm:t>
    </dgm:pt>
    <dgm:pt modelId="{4EA779B1-6B73-4165-B852-53A8C1DDCAFC}" type="sibTrans" cxnId="{8EB9E0FF-08D8-4B92-B8E5-56A65548946C}">
      <dgm:prSet/>
      <dgm:spPr/>
      <dgm:t>
        <a:bodyPr/>
        <a:lstStyle/>
        <a:p>
          <a:endParaRPr lang="en-US"/>
        </a:p>
      </dgm:t>
    </dgm:pt>
    <dgm:pt modelId="{E375EB21-AD61-4EFB-B027-9159D8AF9105}" type="pres">
      <dgm:prSet presAssocID="{3C616439-9D3E-4260-82D1-0D169DF639AC}" presName="root" presStyleCnt="0">
        <dgm:presLayoutVars>
          <dgm:dir/>
          <dgm:resizeHandles val="exact"/>
        </dgm:presLayoutVars>
      </dgm:prSet>
      <dgm:spPr/>
    </dgm:pt>
    <dgm:pt modelId="{F589A27A-4144-4FE8-8D37-3EBC65F7BB97}" type="pres">
      <dgm:prSet presAssocID="{90E0E883-8845-480F-B502-1E3D7A582F2A}" presName="compNode" presStyleCnt="0"/>
      <dgm:spPr/>
    </dgm:pt>
    <dgm:pt modelId="{6F876E2B-A23C-45FF-9010-D2A2FB1227F0}" type="pres">
      <dgm:prSet presAssocID="{90E0E883-8845-480F-B502-1E3D7A582F2A}" presName="bgRect" presStyleLbl="bgShp" presStyleIdx="0" presStyleCnt="2"/>
      <dgm:spPr/>
    </dgm:pt>
    <dgm:pt modelId="{995AD487-74AD-4490-817C-17A27FA9F0EC}" type="pres">
      <dgm:prSet presAssocID="{90E0E883-8845-480F-B502-1E3D7A582F2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AF2F3AA6-8A00-49C5-9F21-D46EBE0C7A37}" type="pres">
      <dgm:prSet presAssocID="{90E0E883-8845-480F-B502-1E3D7A582F2A}" presName="spaceRect" presStyleCnt="0"/>
      <dgm:spPr/>
    </dgm:pt>
    <dgm:pt modelId="{4709DEB9-42D6-4C1E-9F9C-911684574D49}" type="pres">
      <dgm:prSet presAssocID="{90E0E883-8845-480F-B502-1E3D7A582F2A}" presName="parTx" presStyleLbl="revTx" presStyleIdx="0" presStyleCnt="2" custScaleX="120828" custLinFactNeighborX="-9868">
        <dgm:presLayoutVars>
          <dgm:chMax val="0"/>
          <dgm:chPref val="0"/>
        </dgm:presLayoutVars>
      </dgm:prSet>
      <dgm:spPr/>
    </dgm:pt>
    <dgm:pt modelId="{5787D994-C414-4415-BEFE-9525492C1DD1}" type="pres">
      <dgm:prSet presAssocID="{AA0652FC-C034-4AE1-81E4-E926DB454A39}" presName="sibTrans" presStyleCnt="0"/>
      <dgm:spPr/>
    </dgm:pt>
    <dgm:pt modelId="{30B327C4-FD99-48A0-A97B-B3054DC178B1}" type="pres">
      <dgm:prSet presAssocID="{13B4BE2D-6BE0-423E-9DD4-34BFDE01D717}" presName="compNode" presStyleCnt="0"/>
      <dgm:spPr/>
    </dgm:pt>
    <dgm:pt modelId="{C0FB73CF-268A-4AC1-9AAD-40D8D4415481}" type="pres">
      <dgm:prSet presAssocID="{13B4BE2D-6BE0-423E-9DD4-34BFDE01D717}" presName="bgRect" presStyleLbl="bgShp" presStyleIdx="1" presStyleCnt="2"/>
      <dgm:spPr/>
    </dgm:pt>
    <dgm:pt modelId="{600AFA7E-DDF3-4593-BA7E-DF0D4685AD16}" type="pres">
      <dgm:prSet presAssocID="{13B4BE2D-6BE0-423E-9DD4-34BFDE01D7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dding Rings"/>
        </a:ext>
      </dgm:extLst>
    </dgm:pt>
    <dgm:pt modelId="{73575942-6492-4B27-9ADB-94190F1FA214}" type="pres">
      <dgm:prSet presAssocID="{13B4BE2D-6BE0-423E-9DD4-34BFDE01D717}" presName="spaceRect" presStyleCnt="0"/>
      <dgm:spPr/>
    </dgm:pt>
    <dgm:pt modelId="{E1DBF9CD-9E80-4F0F-A052-5A9D2768BF66}" type="pres">
      <dgm:prSet presAssocID="{13B4BE2D-6BE0-423E-9DD4-34BFDE01D717}" presName="parTx" presStyleLbl="revTx" presStyleIdx="1" presStyleCnt="2" custScaleX="121620" custLinFactNeighborX="-7896">
        <dgm:presLayoutVars>
          <dgm:chMax val="0"/>
          <dgm:chPref val="0"/>
        </dgm:presLayoutVars>
      </dgm:prSet>
      <dgm:spPr/>
    </dgm:pt>
  </dgm:ptLst>
  <dgm:cxnLst>
    <dgm:cxn modelId="{9625BD0B-5A3B-4C8A-84DB-6D1B30E7FA6A}" type="presOf" srcId="{13B4BE2D-6BE0-423E-9DD4-34BFDE01D717}" destId="{E1DBF9CD-9E80-4F0F-A052-5A9D2768BF66}" srcOrd="0" destOrd="0" presId="urn:microsoft.com/office/officeart/2018/2/layout/IconVerticalSolidList"/>
    <dgm:cxn modelId="{D9B95214-1007-4D97-82E7-BB20662EE0A2}" srcId="{3C616439-9D3E-4260-82D1-0D169DF639AC}" destId="{90E0E883-8845-480F-B502-1E3D7A582F2A}" srcOrd="0" destOrd="0" parTransId="{487B1209-611B-4926-8982-4AF9504ACA38}" sibTransId="{AA0652FC-C034-4AE1-81E4-E926DB454A39}"/>
    <dgm:cxn modelId="{731B906D-2C6B-4F56-976F-831D0182F3F9}" type="presOf" srcId="{3C616439-9D3E-4260-82D1-0D169DF639AC}" destId="{E375EB21-AD61-4EFB-B027-9159D8AF9105}" srcOrd="0" destOrd="0" presId="urn:microsoft.com/office/officeart/2018/2/layout/IconVerticalSolidList"/>
    <dgm:cxn modelId="{3F2530EA-CA38-4E5B-B198-C3DE8ED9010D}" type="presOf" srcId="{90E0E883-8845-480F-B502-1E3D7A582F2A}" destId="{4709DEB9-42D6-4C1E-9F9C-911684574D49}" srcOrd="0" destOrd="0" presId="urn:microsoft.com/office/officeart/2018/2/layout/IconVerticalSolidList"/>
    <dgm:cxn modelId="{8EB9E0FF-08D8-4B92-B8E5-56A65548946C}" srcId="{3C616439-9D3E-4260-82D1-0D169DF639AC}" destId="{13B4BE2D-6BE0-423E-9DD4-34BFDE01D717}" srcOrd="1" destOrd="0" parTransId="{D1243015-E6C5-434C-A10F-1704FBF0A57D}" sibTransId="{4EA779B1-6B73-4165-B852-53A8C1DDCAFC}"/>
    <dgm:cxn modelId="{0C0D8B9A-2656-4ACD-B9A0-98672008BF09}" type="presParOf" srcId="{E375EB21-AD61-4EFB-B027-9159D8AF9105}" destId="{F589A27A-4144-4FE8-8D37-3EBC65F7BB97}" srcOrd="0" destOrd="0" presId="urn:microsoft.com/office/officeart/2018/2/layout/IconVerticalSolidList"/>
    <dgm:cxn modelId="{3A8936C8-0B86-40CE-AA56-F5A6E527218F}" type="presParOf" srcId="{F589A27A-4144-4FE8-8D37-3EBC65F7BB97}" destId="{6F876E2B-A23C-45FF-9010-D2A2FB1227F0}" srcOrd="0" destOrd="0" presId="urn:microsoft.com/office/officeart/2018/2/layout/IconVerticalSolidList"/>
    <dgm:cxn modelId="{E3EC6196-4861-4EDC-96D4-75BA6B4497DB}" type="presParOf" srcId="{F589A27A-4144-4FE8-8D37-3EBC65F7BB97}" destId="{995AD487-74AD-4490-817C-17A27FA9F0EC}" srcOrd="1" destOrd="0" presId="urn:microsoft.com/office/officeart/2018/2/layout/IconVerticalSolidList"/>
    <dgm:cxn modelId="{B058E0FE-476E-4010-8226-9AF89F408322}" type="presParOf" srcId="{F589A27A-4144-4FE8-8D37-3EBC65F7BB97}" destId="{AF2F3AA6-8A00-49C5-9F21-D46EBE0C7A37}" srcOrd="2" destOrd="0" presId="urn:microsoft.com/office/officeart/2018/2/layout/IconVerticalSolidList"/>
    <dgm:cxn modelId="{70D7A691-61BD-4491-ADBE-CE38DDFDA880}" type="presParOf" srcId="{F589A27A-4144-4FE8-8D37-3EBC65F7BB97}" destId="{4709DEB9-42D6-4C1E-9F9C-911684574D49}" srcOrd="3" destOrd="0" presId="urn:microsoft.com/office/officeart/2018/2/layout/IconVerticalSolidList"/>
    <dgm:cxn modelId="{28CBFC97-E1F3-46CA-A74C-BE7A755CB4E7}" type="presParOf" srcId="{E375EB21-AD61-4EFB-B027-9159D8AF9105}" destId="{5787D994-C414-4415-BEFE-9525492C1DD1}" srcOrd="1" destOrd="0" presId="urn:microsoft.com/office/officeart/2018/2/layout/IconVerticalSolidList"/>
    <dgm:cxn modelId="{A5DE34D4-2DF0-49D1-AAF1-E3416DC4CF15}" type="presParOf" srcId="{E375EB21-AD61-4EFB-B027-9159D8AF9105}" destId="{30B327C4-FD99-48A0-A97B-B3054DC178B1}" srcOrd="2" destOrd="0" presId="urn:microsoft.com/office/officeart/2018/2/layout/IconVerticalSolidList"/>
    <dgm:cxn modelId="{7FB42B02-7AB6-485F-98B8-FBE165D6B55F}" type="presParOf" srcId="{30B327C4-FD99-48A0-A97B-B3054DC178B1}" destId="{C0FB73CF-268A-4AC1-9AAD-40D8D4415481}" srcOrd="0" destOrd="0" presId="urn:microsoft.com/office/officeart/2018/2/layout/IconVerticalSolidList"/>
    <dgm:cxn modelId="{E44732D7-E8AC-4083-B363-6A7CE6C8D0DF}" type="presParOf" srcId="{30B327C4-FD99-48A0-A97B-B3054DC178B1}" destId="{600AFA7E-DDF3-4593-BA7E-DF0D4685AD16}" srcOrd="1" destOrd="0" presId="urn:microsoft.com/office/officeart/2018/2/layout/IconVerticalSolidList"/>
    <dgm:cxn modelId="{65AD6F1A-DA69-4177-B551-6A46411F6D33}" type="presParOf" srcId="{30B327C4-FD99-48A0-A97B-B3054DC178B1}" destId="{73575942-6492-4B27-9ADB-94190F1FA214}" srcOrd="2" destOrd="0" presId="urn:microsoft.com/office/officeart/2018/2/layout/IconVerticalSolidList"/>
    <dgm:cxn modelId="{AB93BF1A-5BD7-4593-954B-C5785ABD7BDD}" type="presParOf" srcId="{30B327C4-FD99-48A0-A97B-B3054DC178B1}" destId="{E1DBF9CD-9E80-4F0F-A052-5A9D2768BF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69FC2A-F258-48E8-84AB-0211E018CFD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D3CC4F8-F426-4374-8391-FA7C90C9C0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2400" b="1" dirty="0"/>
            <a:t>Aplicativo</a:t>
          </a:r>
          <a:endParaRPr lang="en-US" sz="2400" b="1" dirty="0"/>
        </a:p>
      </dgm:t>
    </dgm:pt>
    <dgm:pt modelId="{B4F4EDFE-F9A6-48E6-9215-04EAB69D856E}" type="parTrans" cxnId="{993CE6FA-8464-4663-82DD-477D49C447EA}">
      <dgm:prSet/>
      <dgm:spPr/>
      <dgm:t>
        <a:bodyPr/>
        <a:lstStyle/>
        <a:p>
          <a:endParaRPr lang="en-US"/>
        </a:p>
      </dgm:t>
    </dgm:pt>
    <dgm:pt modelId="{992F93F3-D79D-4CEC-AEA3-380DC11E6EED}" type="sibTrans" cxnId="{993CE6FA-8464-4663-82DD-477D49C447EA}">
      <dgm:prSet/>
      <dgm:spPr/>
      <dgm:t>
        <a:bodyPr/>
        <a:lstStyle/>
        <a:p>
          <a:endParaRPr lang="en-US"/>
        </a:p>
      </dgm:t>
    </dgm:pt>
    <dgm:pt modelId="{D6466072-67D4-436E-8488-D5B1E0EFC55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2400" b="1" dirty="0"/>
            <a:t>Pulseira</a:t>
          </a:r>
          <a:endParaRPr lang="en-US" sz="2400" b="1" dirty="0"/>
        </a:p>
      </dgm:t>
    </dgm:pt>
    <dgm:pt modelId="{21DE02DF-768E-4D90-9EED-A701ECB08AD2}" type="parTrans" cxnId="{E56EC9B4-C6C5-4D85-A7DF-8CE49981F40B}">
      <dgm:prSet/>
      <dgm:spPr/>
      <dgm:t>
        <a:bodyPr/>
        <a:lstStyle/>
        <a:p>
          <a:endParaRPr lang="en-US"/>
        </a:p>
      </dgm:t>
    </dgm:pt>
    <dgm:pt modelId="{E7D31C2E-8A56-464F-AF33-7F59DEA0B4DD}" type="sibTrans" cxnId="{E56EC9B4-C6C5-4D85-A7DF-8CE49981F40B}">
      <dgm:prSet/>
      <dgm:spPr/>
      <dgm:t>
        <a:bodyPr/>
        <a:lstStyle/>
        <a:p>
          <a:endParaRPr lang="en-US"/>
        </a:p>
      </dgm:t>
    </dgm:pt>
    <dgm:pt modelId="{215E4C3D-8835-4E09-A43E-47A5BF7527A3}" type="pres">
      <dgm:prSet presAssocID="{9B69FC2A-F258-48E8-84AB-0211E018CFD5}" presName="root" presStyleCnt="0">
        <dgm:presLayoutVars>
          <dgm:dir/>
          <dgm:resizeHandles val="exact"/>
        </dgm:presLayoutVars>
      </dgm:prSet>
      <dgm:spPr/>
    </dgm:pt>
    <dgm:pt modelId="{1B1A60A6-6F4C-4943-84CD-9F1CE55509E2}" type="pres">
      <dgm:prSet presAssocID="{2D3CC4F8-F426-4374-8391-FA7C90C9C045}" presName="compNode" presStyleCnt="0"/>
      <dgm:spPr/>
    </dgm:pt>
    <dgm:pt modelId="{0CE8BB0D-F120-4E99-89CA-AFFF56F3132B}" type="pres">
      <dgm:prSet presAssocID="{2D3CC4F8-F426-4374-8391-FA7C90C9C045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8859565-7A94-4218-90F0-CB7E9DD20D5E}" type="pres">
      <dgm:prSet presAssocID="{2D3CC4F8-F426-4374-8391-FA7C90C9C04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43A7BE4-AAD3-4CF1-A4DB-9902322ADE30}" type="pres">
      <dgm:prSet presAssocID="{2D3CC4F8-F426-4374-8391-FA7C90C9C045}" presName="spaceRect" presStyleCnt="0"/>
      <dgm:spPr/>
    </dgm:pt>
    <dgm:pt modelId="{97E644E9-1103-4D41-8596-D801183600D3}" type="pres">
      <dgm:prSet presAssocID="{2D3CC4F8-F426-4374-8391-FA7C90C9C045}" presName="textRect" presStyleLbl="revTx" presStyleIdx="0" presStyleCnt="2">
        <dgm:presLayoutVars>
          <dgm:chMax val="1"/>
          <dgm:chPref val="1"/>
        </dgm:presLayoutVars>
      </dgm:prSet>
      <dgm:spPr/>
    </dgm:pt>
    <dgm:pt modelId="{6D90D547-F854-4178-B035-C2BCC7C5B6C7}" type="pres">
      <dgm:prSet presAssocID="{992F93F3-D79D-4CEC-AEA3-380DC11E6EED}" presName="sibTrans" presStyleCnt="0"/>
      <dgm:spPr/>
    </dgm:pt>
    <dgm:pt modelId="{682E7384-BFF4-4E9A-8F04-7F52929E249B}" type="pres">
      <dgm:prSet presAssocID="{D6466072-67D4-436E-8488-D5B1E0EFC55F}" presName="compNode" presStyleCnt="0"/>
      <dgm:spPr/>
    </dgm:pt>
    <dgm:pt modelId="{55305C47-D8E3-482C-90A0-E1BBA77902FB}" type="pres">
      <dgm:prSet presAssocID="{D6466072-67D4-436E-8488-D5B1E0EFC55F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E47D9CFD-76A8-4150-927A-7572DEC5706A}" type="pres">
      <dgm:prSet presAssocID="{D6466072-67D4-436E-8488-D5B1E0EFC5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ng"/>
        </a:ext>
      </dgm:extLst>
    </dgm:pt>
    <dgm:pt modelId="{66B1EFBD-9145-4E63-AFE0-D1455289A9A3}" type="pres">
      <dgm:prSet presAssocID="{D6466072-67D4-436E-8488-D5B1E0EFC55F}" presName="spaceRect" presStyleCnt="0"/>
      <dgm:spPr/>
    </dgm:pt>
    <dgm:pt modelId="{B23F12FC-B209-4B97-A3AF-6C64A2F24635}" type="pres">
      <dgm:prSet presAssocID="{D6466072-67D4-436E-8488-D5B1E0EFC55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F36621C-F0A8-44FF-B82C-B0254193A4A1}" type="presOf" srcId="{2D3CC4F8-F426-4374-8391-FA7C90C9C045}" destId="{97E644E9-1103-4D41-8596-D801183600D3}" srcOrd="0" destOrd="0" presId="urn:microsoft.com/office/officeart/2018/5/layout/IconLeafLabelList"/>
    <dgm:cxn modelId="{24B76D1E-8685-4358-AA9B-14648524DFD6}" type="presOf" srcId="{D6466072-67D4-436E-8488-D5B1E0EFC55F}" destId="{B23F12FC-B209-4B97-A3AF-6C64A2F24635}" srcOrd="0" destOrd="0" presId="urn:microsoft.com/office/officeart/2018/5/layout/IconLeafLabelList"/>
    <dgm:cxn modelId="{E56EC9B4-C6C5-4D85-A7DF-8CE49981F40B}" srcId="{9B69FC2A-F258-48E8-84AB-0211E018CFD5}" destId="{D6466072-67D4-436E-8488-D5B1E0EFC55F}" srcOrd="1" destOrd="0" parTransId="{21DE02DF-768E-4D90-9EED-A701ECB08AD2}" sibTransId="{E7D31C2E-8A56-464F-AF33-7F59DEA0B4DD}"/>
    <dgm:cxn modelId="{83C302ED-2E9A-4984-A319-A9B7805DDF6B}" type="presOf" srcId="{9B69FC2A-F258-48E8-84AB-0211E018CFD5}" destId="{215E4C3D-8835-4E09-A43E-47A5BF7527A3}" srcOrd="0" destOrd="0" presId="urn:microsoft.com/office/officeart/2018/5/layout/IconLeafLabelList"/>
    <dgm:cxn modelId="{993CE6FA-8464-4663-82DD-477D49C447EA}" srcId="{9B69FC2A-F258-48E8-84AB-0211E018CFD5}" destId="{2D3CC4F8-F426-4374-8391-FA7C90C9C045}" srcOrd="0" destOrd="0" parTransId="{B4F4EDFE-F9A6-48E6-9215-04EAB69D856E}" sibTransId="{992F93F3-D79D-4CEC-AEA3-380DC11E6EED}"/>
    <dgm:cxn modelId="{173953CE-9929-4368-945C-FDE360188121}" type="presParOf" srcId="{215E4C3D-8835-4E09-A43E-47A5BF7527A3}" destId="{1B1A60A6-6F4C-4943-84CD-9F1CE55509E2}" srcOrd="0" destOrd="0" presId="urn:microsoft.com/office/officeart/2018/5/layout/IconLeafLabelList"/>
    <dgm:cxn modelId="{9944F35C-2167-4F22-9292-A496BBBFF3C7}" type="presParOf" srcId="{1B1A60A6-6F4C-4943-84CD-9F1CE55509E2}" destId="{0CE8BB0D-F120-4E99-89CA-AFFF56F3132B}" srcOrd="0" destOrd="0" presId="urn:microsoft.com/office/officeart/2018/5/layout/IconLeafLabelList"/>
    <dgm:cxn modelId="{DA42CC14-BB79-4B49-AF11-8228B300FBAA}" type="presParOf" srcId="{1B1A60A6-6F4C-4943-84CD-9F1CE55509E2}" destId="{F8859565-7A94-4218-90F0-CB7E9DD20D5E}" srcOrd="1" destOrd="0" presId="urn:microsoft.com/office/officeart/2018/5/layout/IconLeafLabelList"/>
    <dgm:cxn modelId="{A8234C66-D45A-4F05-8D03-224A47DE2253}" type="presParOf" srcId="{1B1A60A6-6F4C-4943-84CD-9F1CE55509E2}" destId="{A43A7BE4-AAD3-4CF1-A4DB-9902322ADE30}" srcOrd="2" destOrd="0" presId="urn:microsoft.com/office/officeart/2018/5/layout/IconLeafLabelList"/>
    <dgm:cxn modelId="{96CC1ED8-02DE-4994-BEED-845EBB3EC631}" type="presParOf" srcId="{1B1A60A6-6F4C-4943-84CD-9F1CE55509E2}" destId="{97E644E9-1103-4D41-8596-D801183600D3}" srcOrd="3" destOrd="0" presId="urn:microsoft.com/office/officeart/2018/5/layout/IconLeafLabelList"/>
    <dgm:cxn modelId="{9E5D5226-2D1F-4A44-AD4A-85D8765D9395}" type="presParOf" srcId="{215E4C3D-8835-4E09-A43E-47A5BF7527A3}" destId="{6D90D547-F854-4178-B035-C2BCC7C5B6C7}" srcOrd="1" destOrd="0" presId="urn:microsoft.com/office/officeart/2018/5/layout/IconLeafLabelList"/>
    <dgm:cxn modelId="{757B4E33-9D98-404D-8123-874281D3D361}" type="presParOf" srcId="{215E4C3D-8835-4E09-A43E-47A5BF7527A3}" destId="{682E7384-BFF4-4E9A-8F04-7F52929E249B}" srcOrd="2" destOrd="0" presId="urn:microsoft.com/office/officeart/2018/5/layout/IconLeafLabelList"/>
    <dgm:cxn modelId="{FAE02ECD-2082-4F5E-9926-2236A769DB5C}" type="presParOf" srcId="{682E7384-BFF4-4E9A-8F04-7F52929E249B}" destId="{55305C47-D8E3-482C-90A0-E1BBA77902FB}" srcOrd="0" destOrd="0" presId="urn:microsoft.com/office/officeart/2018/5/layout/IconLeafLabelList"/>
    <dgm:cxn modelId="{F271630A-0047-4A28-850E-D0C041B1A796}" type="presParOf" srcId="{682E7384-BFF4-4E9A-8F04-7F52929E249B}" destId="{E47D9CFD-76A8-4150-927A-7572DEC5706A}" srcOrd="1" destOrd="0" presId="urn:microsoft.com/office/officeart/2018/5/layout/IconLeafLabelList"/>
    <dgm:cxn modelId="{867CACD8-A6D4-4761-87A6-29A6180EC54B}" type="presParOf" srcId="{682E7384-BFF4-4E9A-8F04-7F52929E249B}" destId="{66B1EFBD-9145-4E63-AFE0-D1455289A9A3}" srcOrd="2" destOrd="0" presId="urn:microsoft.com/office/officeart/2018/5/layout/IconLeafLabelList"/>
    <dgm:cxn modelId="{63F89602-8DFE-46A6-858F-3E15EC3DE645}" type="presParOf" srcId="{682E7384-BFF4-4E9A-8F04-7F52929E249B}" destId="{B23F12FC-B209-4B97-A3AF-6C64A2F2463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A66EDC-9926-4901-B242-424E3995F20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E4F08FD-0D13-4F4F-8DD4-86B9A7B01AD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GPS</a:t>
          </a:r>
          <a:endParaRPr lang="en-US" dirty="0"/>
        </a:p>
      </dgm:t>
    </dgm:pt>
    <dgm:pt modelId="{2DD8349B-1FCF-4851-BEE3-9FAE9766E38D}" type="parTrans" cxnId="{6A185E20-833A-4378-A025-761BCB7C78EC}">
      <dgm:prSet/>
      <dgm:spPr/>
      <dgm:t>
        <a:bodyPr/>
        <a:lstStyle/>
        <a:p>
          <a:endParaRPr lang="en-US"/>
        </a:p>
      </dgm:t>
    </dgm:pt>
    <dgm:pt modelId="{90DEA05C-418E-4B89-9763-D5E8D5587A43}" type="sibTrans" cxnId="{6A185E20-833A-4378-A025-761BCB7C78EC}">
      <dgm:prSet/>
      <dgm:spPr/>
      <dgm:t>
        <a:bodyPr/>
        <a:lstStyle/>
        <a:p>
          <a:endParaRPr lang="en-US"/>
        </a:p>
      </dgm:t>
    </dgm:pt>
    <dgm:pt modelId="{1A2BC29F-3AC3-4EA0-83C2-086C4A4494F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Bateria</a:t>
          </a:r>
          <a:endParaRPr lang="en-US" dirty="0"/>
        </a:p>
      </dgm:t>
    </dgm:pt>
    <dgm:pt modelId="{CA0FBB7C-7688-46F8-89B2-BC67803779AE}" type="parTrans" cxnId="{A7291B0D-CD9E-4B08-A901-C0EA86233945}">
      <dgm:prSet/>
      <dgm:spPr/>
      <dgm:t>
        <a:bodyPr/>
        <a:lstStyle/>
        <a:p>
          <a:endParaRPr lang="en-US"/>
        </a:p>
      </dgm:t>
    </dgm:pt>
    <dgm:pt modelId="{7CE96876-9D92-4D22-A642-7C0A3A1023EC}" type="sibTrans" cxnId="{A7291B0D-CD9E-4B08-A901-C0EA86233945}">
      <dgm:prSet/>
      <dgm:spPr/>
      <dgm:t>
        <a:bodyPr/>
        <a:lstStyle/>
        <a:p>
          <a:endParaRPr lang="en-US"/>
        </a:p>
      </dgm:t>
    </dgm:pt>
    <dgm:pt modelId="{771E6806-6D7A-4BCC-AFF0-6EAC4FBD7FB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Controladora</a:t>
          </a:r>
          <a:endParaRPr lang="en-US"/>
        </a:p>
      </dgm:t>
    </dgm:pt>
    <dgm:pt modelId="{37D106EF-5D64-44DB-B3A0-A92FBCC0AA09}" type="parTrans" cxnId="{BA0C17FD-CAA9-44F7-8797-95D3E7BC38C0}">
      <dgm:prSet/>
      <dgm:spPr/>
      <dgm:t>
        <a:bodyPr/>
        <a:lstStyle/>
        <a:p>
          <a:endParaRPr lang="en-US"/>
        </a:p>
      </dgm:t>
    </dgm:pt>
    <dgm:pt modelId="{8A9A24C4-9A49-463F-827A-2BC21CC24BC5}" type="sibTrans" cxnId="{BA0C17FD-CAA9-44F7-8797-95D3E7BC38C0}">
      <dgm:prSet/>
      <dgm:spPr/>
      <dgm:t>
        <a:bodyPr/>
        <a:lstStyle/>
        <a:p>
          <a:endParaRPr lang="en-US"/>
        </a:p>
      </dgm:t>
    </dgm:pt>
    <dgm:pt modelId="{254F2472-5FCB-4D01-8F59-40AB2A80D3C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Sensores</a:t>
          </a:r>
          <a:endParaRPr lang="en-US" dirty="0"/>
        </a:p>
      </dgm:t>
    </dgm:pt>
    <dgm:pt modelId="{42CAA364-E6EC-4110-9ED2-44B6C2E2876D}" type="parTrans" cxnId="{C0F490B5-BECC-4B92-A952-B8ECE56B18ED}">
      <dgm:prSet/>
      <dgm:spPr/>
      <dgm:t>
        <a:bodyPr/>
        <a:lstStyle/>
        <a:p>
          <a:endParaRPr lang="en-US"/>
        </a:p>
      </dgm:t>
    </dgm:pt>
    <dgm:pt modelId="{805B953C-FC26-44B4-9290-B085E02CAC23}" type="sibTrans" cxnId="{C0F490B5-BECC-4B92-A952-B8ECE56B18ED}">
      <dgm:prSet/>
      <dgm:spPr/>
      <dgm:t>
        <a:bodyPr/>
        <a:lstStyle/>
        <a:p>
          <a:endParaRPr lang="en-US"/>
        </a:p>
      </dgm:t>
    </dgm:pt>
    <dgm:pt modelId="{E2E87A9C-7556-45A3-B827-BB3AEB275C9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Modem</a:t>
          </a:r>
          <a:endParaRPr lang="en-US" dirty="0"/>
        </a:p>
      </dgm:t>
    </dgm:pt>
    <dgm:pt modelId="{23F565F7-CA3C-4028-A3F0-EEA64D73E682}" type="parTrans" cxnId="{D3865B6D-215D-4C37-82C7-F1AA0C09BFA6}">
      <dgm:prSet/>
      <dgm:spPr/>
      <dgm:t>
        <a:bodyPr/>
        <a:lstStyle/>
        <a:p>
          <a:endParaRPr lang="en-US"/>
        </a:p>
      </dgm:t>
    </dgm:pt>
    <dgm:pt modelId="{EC964EF1-2473-4835-A724-D3B83948B930}" type="sibTrans" cxnId="{D3865B6D-215D-4C37-82C7-F1AA0C09BFA6}">
      <dgm:prSet/>
      <dgm:spPr/>
      <dgm:t>
        <a:bodyPr/>
        <a:lstStyle/>
        <a:p>
          <a:endParaRPr lang="en-US"/>
        </a:p>
      </dgm:t>
    </dgm:pt>
    <dgm:pt modelId="{681DBFC4-1413-47E7-9342-71C5E086F8B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Nano Sim</a:t>
          </a:r>
        </a:p>
      </dgm:t>
    </dgm:pt>
    <dgm:pt modelId="{A3EE4C50-01F7-4555-AC93-B7BAD382F74B}" type="parTrans" cxnId="{9043FC2C-F0F2-418C-B91E-FE190960E456}">
      <dgm:prSet/>
      <dgm:spPr/>
      <dgm:t>
        <a:bodyPr/>
        <a:lstStyle/>
        <a:p>
          <a:endParaRPr lang="pt-BR"/>
        </a:p>
      </dgm:t>
    </dgm:pt>
    <dgm:pt modelId="{20608202-C4B7-4B40-A1C0-4AE45A24AD0B}" type="sibTrans" cxnId="{9043FC2C-F0F2-418C-B91E-FE190960E456}">
      <dgm:prSet/>
      <dgm:spPr/>
      <dgm:t>
        <a:bodyPr/>
        <a:lstStyle/>
        <a:p>
          <a:endParaRPr lang="pt-BR"/>
        </a:p>
      </dgm:t>
    </dgm:pt>
    <dgm:pt modelId="{DDB32A69-A5C6-4BB2-A259-B8D45B2E47FB}" type="pres">
      <dgm:prSet presAssocID="{E0A66EDC-9926-4901-B242-424E3995F207}" presName="root" presStyleCnt="0">
        <dgm:presLayoutVars>
          <dgm:dir/>
          <dgm:resizeHandles val="exact"/>
        </dgm:presLayoutVars>
      </dgm:prSet>
      <dgm:spPr/>
    </dgm:pt>
    <dgm:pt modelId="{D7BD8647-DA7C-4380-B1B3-3201CC58BA3F}" type="pres">
      <dgm:prSet presAssocID="{3E4F08FD-0D13-4F4F-8DD4-86B9A7B01AD1}" presName="compNode" presStyleCnt="0"/>
      <dgm:spPr/>
    </dgm:pt>
    <dgm:pt modelId="{C2EA59BD-CE77-441B-AC5E-676391DF263F}" type="pres">
      <dgm:prSet presAssocID="{3E4F08FD-0D13-4F4F-8DD4-86B9A7B01AD1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FA9F0E6-1216-41C8-BF1C-BBA77BE40552}" type="pres">
      <dgm:prSet presAssocID="{3E4F08FD-0D13-4F4F-8DD4-86B9A7B01AD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2C4AD9EB-4C8D-44AE-A5A0-0311A96C32F7}" type="pres">
      <dgm:prSet presAssocID="{3E4F08FD-0D13-4F4F-8DD4-86B9A7B01AD1}" presName="spaceRect" presStyleCnt="0"/>
      <dgm:spPr/>
    </dgm:pt>
    <dgm:pt modelId="{0604FE25-C1CA-4777-81BD-54045720B1A0}" type="pres">
      <dgm:prSet presAssocID="{3E4F08FD-0D13-4F4F-8DD4-86B9A7B01AD1}" presName="textRect" presStyleLbl="revTx" presStyleIdx="0" presStyleCnt="6">
        <dgm:presLayoutVars>
          <dgm:chMax val="1"/>
          <dgm:chPref val="1"/>
        </dgm:presLayoutVars>
      </dgm:prSet>
      <dgm:spPr/>
    </dgm:pt>
    <dgm:pt modelId="{AA7FD3D8-F296-46B9-9006-A105BD29725A}" type="pres">
      <dgm:prSet presAssocID="{90DEA05C-418E-4B89-9763-D5E8D5587A43}" presName="sibTrans" presStyleCnt="0"/>
      <dgm:spPr/>
    </dgm:pt>
    <dgm:pt modelId="{F9636EEB-EE22-4795-A461-001681683B74}" type="pres">
      <dgm:prSet presAssocID="{1A2BC29F-3AC3-4EA0-83C2-086C4A4494F3}" presName="compNode" presStyleCnt="0"/>
      <dgm:spPr/>
    </dgm:pt>
    <dgm:pt modelId="{062F054A-1B33-4D57-83D9-B34D2C5FBF41}" type="pres">
      <dgm:prSet presAssocID="{1A2BC29F-3AC3-4EA0-83C2-086C4A4494F3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FF4F971-8483-491D-832C-19BECFE458F6}" type="pres">
      <dgm:prSet presAssocID="{1A2BC29F-3AC3-4EA0-83C2-086C4A4494F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ll Battery"/>
        </a:ext>
      </dgm:extLst>
    </dgm:pt>
    <dgm:pt modelId="{F7E21129-E5DA-41C8-BAE6-F4BD40A259D5}" type="pres">
      <dgm:prSet presAssocID="{1A2BC29F-3AC3-4EA0-83C2-086C4A4494F3}" presName="spaceRect" presStyleCnt="0"/>
      <dgm:spPr/>
    </dgm:pt>
    <dgm:pt modelId="{61D1FA95-AF9F-4716-A0A3-70D5C415E323}" type="pres">
      <dgm:prSet presAssocID="{1A2BC29F-3AC3-4EA0-83C2-086C4A4494F3}" presName="textRect" presStyleLbl="revTx" presStyleIdx="1" presStyleCnt="6">
        <dgm:presLayoutVars>
          <dgm:chMax val="1"/>
          <dgm:chPref val="1"/>
        </dgm:presLayoutVars>
      </dgm:prSet>
      <dgm:spPr/>
    </dgm:pt>
    <dgm:pt modelId="{50DC7C42-E86F-45CE-A26B-6351E26F870A}" type="pres">
      <dgm:prSet presAssocID="{7CE96876-9D92-4D22-A642-7C0A3A1023EC}" presName="sibTrans" presStyleCnt="0"/>
      <dgm:spPr/>
    </dgm:pt>
    <dgm:pt modelId="{75F91A3C-5C04-4A04-BFD3-E2871412D29E}" type="pres">
      <dgm:prSet presAssocID="{771E6806-6D7A-4BCC-AFF0-6EAC4FBD7FB3}" presName="compNode" presStyleCnt="0"/>
      <dgm:spPr/>
    </dgm:pt>
    <dgm:pt modelId="{C6810437-18CA-48FA-B00F-576B3905EEEB}" type="pres">
      <dgm:prSet presAssocID="{771E6806-6D7A-4BCC-AFF0-6EAC4FBD7FB3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B4CE048-E247-4597-8AED-250134719726}" type="pres">
      <dgm:prSet presAssocID="{771E6806-6D7A-4BCC-AFF0-6EAC4FBD7FB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CC3EE406-AB34-47C1-9979-34169298A43D}" type="pres">
      <dgm:prSet presAssocID="{771E6806-6D7A-4BCC-AFF0-6EAC4FBD7FB3}" presName="spaceRect" presStyleCnt="0"/>
      <dgm:spPr/>
    </dgm:pt>
    <dgm:pt modelId="{BECBC094-F33F-477C-8175-12974C9C5441}" type="pres">
      <dgm:prSet presAssocID="{771E6806-6D7A-4BCC-AFF0-6EAC4FBD7FB3}" presName="textRect" presStyleLbl="revTx" presStyleIdx="2" presStyleCnt="6">
        <dgm:presLayoutVars>
          <dgm:chMax val="1"/>
          <dgm:chPref val="1"/>
        </dgm:presLayoutVars>
      </dgm:prSet>
      <dgm:spPr/>
    </dgm:pt>
    <dgm:pt modelId="{A0B5BADA-3A23-4695-B6B7-C4F4A6CEDCE2}" type="pres">
      <dgm:prSet presAssocID="{8A9A24C4-9A49-463F-827A-2BC21CC24BC5}" presName="sibTrans" presStyleCnt="0"/>
      <dgm:spPr/>
    </dgm:pt>
    <dgm:pt modelId="{61571FB9-7316-4EB3-A0D0-BAAF894427C4}" type="pres">
      <dgm:prSet presAssocID="{254F2472-5FCB-4D01-8F59-40AB2A80D3C0}" presName="compNode" presStyleCnt="0"/>
      <dgm:spPr/>
    </dgm:pt>
    <dgm:pt modelId="{DC90B90C-BC64-4A68-B82E-5F6B3B7D4E9E}" type="pres">
      <dgm:prSet presAssocID="{254F2472-5FCB-4D01-8F59-40AB2A80D3C0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6557051-42E0-4959-BB19-2355DEECE7B6}" type="pres">
      <dgm:prSet presAssocID="{254F2472-5FCB-4D01-8F59-40AB2A80D3C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A9EA3E96-ABD6-4511-8F19-FA4DB7DB4112}" type="pres">
      <dgm:prSet presAssocID="{254F2472-5FCB-4D01-8F59-40AB2A80D3C0}" presName="spaceRect" presStyleCnt="0"/>
      <dgm:spPr/>
    </dgm:pt>
    <dgm:pt modelId="{8A95AFFA-C41E-4A19-B9F5-96707751032B}" type="pres">
      <dgm:prSet presAssocID="{254F2472-5FCB-4D01-8F59-40AB2A80D3C0}" presName="textRect" presStyleLbl="revTx" presStyleIdx="3" presStyleCnt="6">
        <dgm:presLayoutVars>
          <dgm:chMax val="1"/>
          <dgm:chPref val="1"/>
        </dgm:presLayoutVars>
      </dgm:prSet>
      <dgm:spPr/>
    </dgm:pt>
    <dgm:pt modelId="{7ACE735D-E7E2-48BB-8D71-AFE451D386F6}" type="pres">
      <dgm:prSet presAssocID="{805B953C-FC26-44B4-9290-B085E02CAC23}" presName="sibTrans" presStyleCnt="0"/>
      <dgm:spPr/>
    </dgm:pt>
    <dgm:pt modelId="{D3238898-07CD-4566-A2DC-BB644FC29503}" type="pres">
      <dgm:prSet presAssocID="{E2E87A9C-7556-45A3-B827-BB3AEB275C9C}" presName="compNode" presStyleCnt="0"/>
      <dgm:spPr/>
    </dgm:pt>
    <dgm:pt modelId="{C9E9C3E0-BACA-4AA3-98C4-E025C8AE87C5}" type="pres">
      <dgm:prSet presAssocID="{E2E87A9C-7556-45A3-B827-BB3AEB275C9C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4450F8F-505E-493A-9E63-72493CEC9B24}" type="pres">
      <dgm:prSet presAssocID="{E2E87A9C-7556-45A3-B827-BB3AEB275C9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BDC023B4-CDE7-4434-84CC-4F041E80CDFF}" type="pres">
      <dgm:prSet presAssocID="{E2E87A9C-7556-45A3-B827-BB3AEB275C9C}" presName="spaceRect" presStyleCnt="0"/>
      <dgm:spPr/>
    </dgm:pt>
    <dgm:pt modelId="{37706535-48F3-4F01-8B5E-AA59D9F7664D}" type="pres">
      <dgm:prSet presAssocID="{E2E87A9C-7556-45A3-B827-BB3AEB275C9C}" presName="textRect" presStyleLbl="revTx" presStyleIdx="4" presStyleCnt="6">
        <dgm:presLayoutVars>
          <dgm:chMax val="1"/>
          <dgm:chPref val="1"/>
        </dgm:presLayoutVars>
      </dgm:prSet>
      <dgm:spPr/>
    </dgm:pt>
    <dgm:pt modelId="{8408DC0C-E4F6-406B-AE47-9B9F47292B37}" type="pres">
      <dgm:prSet presAssocID="{EC964EF1-2473-4835-A724-D3B83948B930}" presName="sibTrans" presStyleCnt="0"/>
      <dgm:spPr/>
    </dgm:pt>
    <dgm:pt modelId="{CED0ECA2-F599-433E-AC6F-5B5094940051}" type="pres">
      <dgm:prSet presAssocID="{681DBFC4-1413-47E7-9342-71C5E086F8B2}" presName="compNode" presStyleCnt="0"/>
      <dgm:spPr/>
    </dgm:pt>
    <dgm:pt modelId="{0BFB3158-4D4C-42F2-8C11-AF2E0B8EE5DC}" type="pres">
      <dgm:prSet presAssocID="{681DBFC4-1413-47E7-9342-71C5E086F8B2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3E1B6B0-5B31-417E-A11A-90728A3E8AF5}" type="pres">
      <dgm:prSet presAssocID="{681DBFC4-1413-47E7-9342-71C5E086F8B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7FFB02F0-5E88-46D1-BADD-5C48F064E4AE}" type="pres">
      <dgm:prSet presAssocID="{681DBFC4-1413-47E7-9342-71C5E086F8B2}" presName="spaceRect" presStyleCnt="0"/>
      <dgm:spPr/>
    </dgm:pt>
    <dgm:pt modelId="{7B2E241D-D98F-4FB0-BEAC-37FEC2AF3A8C}" type="pres">
      <dgm:prSet presAssocID="{681DBFC4-1413-47E7-9342-71C5E086F8B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2CC8003-3276-4204-A6DD-54A6A763F385}" type="presOf" srcId="{254F2472-5FCB-4D01-8F59-40AB2A80D3C0}" destId="{8A95AFFA-C41E-4A19-B9F5-96707751032B}" srcOrd="0" destOrd="0" presId="urn:microsoft.com/office/officeart/2018/5/layout/IconLeafLabelList"/>
    <dgm:cxn modelId="{967D1606-56CE-4425-B8F8-635B255D8439}" type="presOf" srcId="{771E6806-6D7A-4BCC-AFF0-6EAC4FBD7FB3}" destId="{BECBC094-F33F-477C-8175-12974C9C5441}" srcOrd="0" destOrd="0" presId="urn:microsoft.com/office/officeart/2018/5/layout/IconLeafLabelList"/>
    <dgm:cxn modelId="{A7291B0D-CD9E-4B08-A901-C0EA86233945}" srcId="{E0A66EDC-9926-4901-B242-424E3995F207}" destId="{1A2BC29F-3AC3-4EA0-83C2-086C4A4494F3}" srcOrd="1" destOrd="0" parTransId="{CA0FBB7C-7688-46F8-89B2-BC67803779AE}" sibTransId="{7CE96876-9D92-4D22-A642-7C0A3A1023EC}"/>
    <dgm:cxn modelId="{6A185E20-833A-4378-A025-761BCB7C78EC}" srcId="{E0A66EDC-9926-4901-B242-424E3995F207}" destId="{3E4F08FD-0D13-4F4F-8DD4-86B9A7B01AD1}" srcOrd="0" destOrd="0" parTransId="{2DD8349B-1FCF-4851-BEE3-9FAE9766E38D}" sibTransId="{90DEA05C-418E-4B89-9763-D5E8D5587A43}"/>
    <dgm:cxn modelId="{9043FC2C-F0F2-418C-B91E-FE190960E456}" srcId="{E0A66EDC-9926-4901-B242-424E3995F207}" destId="{681DBFC4-1413-47E7-9342-71C5E086F8B2}" srcOrd="5" destOrd="0" parTransId="{A3EE4C50-01F7-4555-AC93-B7BAD382F74B}" sibTransId="{20608202-C4B7-4B40-A1C0-4AE45A24AD0B}"/>
    <dgm:cxn modelId="{A2C05F34-806C-499D-9A67-B527D2E2C3C5}" type="presOf" srcId="{1A2BC29F-3AC3-4EA0-83C2-086C4A4494F3}" destId="{61D1FA95-AF9F-4716-A0A3-70D5C415E323}" srcOrd="0" destOrd="0" presId="urn:microsoft.com/office/officeart/2018/5/layout/IconLeafLabelList"/>
    <dgm:cxn modelId="{D6CBDF3A-2A64-4688-BE42-754CA01205E5}" type="presOf" srcId="{E0A66EDC-9926-4901-B242-424E3995F207}" destId="{DDB32A69-A5C6-4BB2-A259-B8D45B2E47FB}" srcOrd="0" destOrd="0" presId="urn:microsoft.com/office/officeart/2018/5/layout/IconLeafLabelList"/>
    <dgm:cxn modelId="{D3865B6D-215D-4C37-82C7-F1AA0C09BFA6}" srcId="{E0A66EDC-9926-4901-B242-424E3995F207}" destId="{E2E87A9C-7556-45A3-B827-BB3AEB275C9C}" srcOrd="4" destOrd="0" parTransId="{23F565F7-CA3C-4028-A3F0-EEA64D73E682}" sibTransId="{EC964EF1-2473-4835-A724-D3B83948B930}"/>
    <dgm:cxn modelId="{CB4CF589-0D62-4998-90B8-8E2CD0279874}" type="presOf" srcId="{3E4F08FD-0D13-4F4F-8DD4-86B9A7B01AD1}" destId="{0604FE25-C1CA-4777-81BD-54045720B1A0}" srcOrd="0" destOrd="0" presId="urn:microsoft.com/office/officeart/2018/5/layout/IconLeafLabelList"/>
    <dgm:cxn modelId="{C0F490B5-BECC-4B92-A952-B8ECE56B18ED}" srcId="{E0A66EDC-9926-4901-B242-424E3995F207}" destId="{254F2472-5FCB-4D01-8F59-40AB2A80D3C0}" srcOrd="3" destOrd="0" parTransId="{42CAA364-E6EC-4110-9ED2-44B6C2E2876D}" sibTransId="{805B953C-FC26-44B4-9290-B085E02CAC23}"/>
    <dgm:cxn modelId="{46A720EE-50C9-4B3E-A315-119E92C84195}" type="presOf" srcId="{681DBFC4-1413-47E7-9342-71C5E086F8B2}" destId="{7B2E241D-D98F-4FB0-BEAC-37FEC2AF3A8C}" srcOrd="0" destOrd="0" presId="urn:microsoft.com/office/officeart/2018/5/layout/IconLeafLabelList"/>
    <dgm:cxn modelId="{2FF8E2F8-A9E3-4592-8D81-32E036D53232}" type="presOf" srcId="{E2E87A9C-7556-45A3-B827-BB3AEB275C9C}" destId="{37706535-48F3-4F01-8B5E-AA59D9F7664D}" srcOrd="0" destOrd="0" presId="urn:microsoft.com/office/officeart/2018/5/layout/IconLeafLabelList"/>
    <dgm:cxn modelId="{BA0C17FD-CAA9-44F7-8797-95D3E7BC38C0}" srcId="{E0A66EDC-9926-4901-B242-424E3995F207}" destId="{771E6806-6D7A-4BCC-AFF0-6EAC4FBD7FB3}" srcOrd="2" destOrd="0" parTransId="{37D106EF-5D64-44DB-B3A0-A92FBCC0AA09}" sibTransId="{8A9A24C4-9A49-463F-827A-2BC21CC24BC5}"/>
    <dgm:cxn modelId="{F768000A-446C-4D98-8967-61E7A6278E02}" type="presParOf" srcId="{DDB32A69-A5C6-4BB2-A259-B8D45B2E47FB}" destId="{D7BD8647-DA7C-4380-B1B3-3201CC58BA3F}" srcOrd="0" destOrd="0" presId="urn:microsoft.com/office/officeart/2018/5/layout/IconLeafLabelList"/>
    <dgm:cxn modelId="{E8A3ABEF-AA43-465C-8EA8-574DCB592028}" type="presParOf" srcId="{D7BD8647-DA7C-4380-B1B3-3201CC58BA3F}" destId="{C2EA59BD-CE77-441B-AC5E-676391DF263F}" srcOrd="0" destOrd="0" presId="urn:microsoft.com/office/officeart/2018/5/layout/IconLeafLabelList"/>
    <dgm:cxn modelId="{1C43297F-A4C9-4C99-979B-FBA6D23AB257}" type="presParOf" srcId="{D7BD8647-DA7C-4380-B1B3-3201CC58BA3F}" destId="{CFA9F0E6-1216-41C8-BF1C-BBA77BE40552}" srcOrd="1" destOrd="0" presId="urn:microsoft.com/office/officeart/2018/5/layout/IconLeafLabelList"/>
    <dgm:cxn modelId="{DB42ECB3-092B-4288-84C9-DA386086B327}" type="presParOf" srcId="{D7BD8647-DA7C-4380-B1B3-3201CC58BA3F}" destId="{2C4AD9EB-4C8D-44AE-A5A0-0311A96C32F7}" srcOrd="2" destOrd="0" presId="urn:microsoft.com/office/officeart/2018/5/layout/IconLeafLabelList"/>
    <dgm:cxn modelId="{6F654752-6749-4C0F-890D-A11719A2EF25}" type="presParOf" srcId="{D7BD8647-DA7C-4380-B1B3-3201CC58BA3F}" destId="{0604FE25-C1CA-4777-81BD-54045720B1A0}" srcOrd="3" destOrd="0" presId="urn:microsoft.com/office/officeart/2018/5/layout/IconLeafLabelList"/>
    <dgm:cxn modelId="{FC33F142-82B7-4B48-AAA2-E8F198C3A07F}" type="presParOf" srcId="{DDB32A69-A5C6-4BB2-A259-B8D45B2E47FB}" destId="{AA7FD3D8-F296-46B9-9006-A105BD29725A}" srcOrd="1" destOrd="0" presId="urn:microsoft.com/office/officeart/2018/5/layout/IconLeafLabelList"/>
    <dgm:cxn modelId="{EED45220-42F0-403D-91A5-71E3A3D9069E}" type="presParOf" srcId="{DDB32A69-A5C6-4BB2-A259-B8D45B2E47FB}" destId="{F9636EEB-EE22-4795-A461-001681683B74}" srcOrd="2" destOrd="0" presId="urn:microsoft.com/office/officeart/2018/5/layout/IconLeafLabelList"/>
    <dgm:cxn modelId="{8BA9BA83-D3CE-46C5-89E1-9E7038EF3DC9}" type="presParOf" srcId="{F9636EEB-EE22-4795-A461-001681683B74}" destId="{062F054A-1B33-4D57-83D9-B34D2C5FBF41}" srcOrd="0" destOrd="0" presId="urn:microsoft.com/office/officeart/2018/5/layout/IconLeafLabelList"/>
    <dgm:cxn modelId="{CDBF3EC8-5480-4799-97CD-C9F3B5E63DA9}" type="presParOf" srcId="{F9636EEB-EE22-4795-A461-001681683B74}" destId="{1FF4F971-8483-491D-832C-19BECFE458F6}" srcOrd="1" destOrd="0" presId="urn:microsoft.com/office/officeart/2018/5/layout/IconLeafLabelList"/>
    <dgm:cxn modelId="{7AB3CEFD-2798-43E5-A7E3-7644585EB868}" type="presParOf" srcId="{F9636EEB-EE22-4795-A461-001681683B74}" destId="{F7E21129-E5DA-41C8-BAE6-F4BD40A259D5}" srcOrd="2" destOrd="0" presId="urn:microsoft.com/office/officeart/2018/5/layout/IconLeafLabelList"/>
    <dgm:cxn modelId="{5706BD74-F5F1-4791-A083-1B03E2FFF2B2}" type="presParOf" srcId="{F9636EEB-EE22-4795-A461-001681683B74}" destId="{61D1FA95-AF9F-4716-A0A3-70D5C415E323}" srcOrd="3" destOrd="0" presId="urn:microsoft.com/office/officeart/2018/5/layout/IconLeafLabelList"/>
    <dgm:cxn modelId="{D5153056-DE02-4A23-826F-781F7FCFFDD1}" type="presParOf" srcId="{DDB32A69-A5C6-4BB2-A259-B8D45B2E47FB}" destId="{50DC7C42-E86F-45CE-A26B-6351E26F870A}" srcOrd="3" destOrd="0" presId="urn:microsoft.com/office/officeart/2018/5/layout/IconLeafLabelList"/>
    <dgm:cxn modelId="{79CC10ED-7B3D-4D3F-9B2C-5A41C919B4D1}" type="presParOf" srcId="{DDB32A69-A5C6-4BB2-A259-B8D45B2E47FB}" destId="{75F91A3C-5C04-4A04-BFD3-E2871412D29E}" srcOrd="4" destOrd="0" presId="urn:microsoft.com/office/officeart/2018/5/layout/IconLeafLabelList"/>
    <dgm:cxn modelId="{1D802053-E88E-4616-B02A-94B2F4F89F93}" type="presParOf" srcId="{75F91A3C-5C04-4A04-BFD3-E2871412D29E}" destId="{C6810437-18CA-48FA-B00F-576B3905EEEB}" srcOrd="0" destOrd="0" presId="urn:microsoft.com/office/officeart/2018/5/layout/IconLeafLabelList"/>
    <dgm:cxn modelId="{2FC5F527-A4CE-4064-BEBB-2ED6D2F7BBF7}" type="presParOf" srcId="{75F91A3C-5C04-4A04-BFD3-E2871412D29E}" destId="{3B4CE048-E247-4597-8AED-250134719726}" srcOrd="1" destOrd="0" presId="urn:microsoft.com/office/officeart/2018/5/layout/IconLeafLabelList"/>
    <dgm:cxn modelId="{7441728B-A2FB-4A6D-929B-D6DA1913D183}" type="presParOf" srcId="{75F91A3C-5C04-4A04-BFD3-E2871412D29E}" destId="{CC3EE406-AB34-47C1-9979-34169298A43D}" srcOrd="2" destOrd="0" presId="urn:microsoft.com/office/officeart/2018/5/layout/IconLeafLabelList"/>
    <dgm:cxn modelId="{CA8E4779-5C4A-4133-9B3F-7DE2C40C0D25}" type="presParOf" srcId="{75F91A3C-5C04-4A04-BFD3-E2871412D29E}" destId="{BECBC094-F33F-477C-8175-12974C9C5441}" srcOrd="3" destOrd="0" presId="urn:microsoft.com/office/officeart/2018/5/layout/IconLeafLabelList"/>
    <dgm:cxn modelId="{860B9BE2-CD52-4E6D-9A47-6D59B6906DEF}" type="presParOf" srcId="{DDB32A69-A5C6-4BB2-A259-B8D45B2E47FB}" destId="{A0B5BADA-3A23-4695-B6B7-C4F4A6CEDCE2}" srcOrd="5" destOrd="0" presId="urn:microsoft.com/office/officeart/2018/5/layout/IconLeafLabelList"/>
    <dgm:cxn modelId="{1F2AED3E-4AB5-4AB7-8BE5-467DA887A4AA}" type="presParOf" srcId="{DDB32A69-A5C6-4BB2-A259-B8D45B2E47FB}" destId="{61571FB9-7316-4EB3-A0D0-BAAF894427C4}" srcOrd="6" destOrd="0" presId="urn:microsoft.com/office/officeart/2018/5/layout/IconLeafLabelList"/>
    <dgm:cxn modelId="{1917B474-00AB-48E1-BD0B-62C69B37187B}" type="presParOf" srcId="{61571FB9-7316-4EB3-A0D0-BAAF894427C4}" destId="{DC90B90C-BC64-4A68-B82E-5F6B3B7D4E9E}" srcOrd="0" destOrd="0" presId="urn:microsoft.com/office/officeart/2018/5/layout/IconLeafLabelList"/>
    <dgm:cxn modelId="{32B0A30F-1D57-4D9B-B8CC-2C5A2AEAB906}" type="presParOf" srcId="{61571FB9-7316-4EB3-A0D0-BAAF894427C4}" destId="{36557051-42E0-4959-BB19-2355DEECE7B6}" srcOrd="1" destOrd="0" presId="urn:microsoft.com/office/officeart/2018/5/layout/IconLeafLabelList"/>
    <dgm:cxn modelId="{6B5FC100-8FE6-4C26-B4B8-9EB205B053CF}" type="presParOf" srcId="{61571FB9-7316-4EB3-A0D0-BAAF894427C4}" destId="{A9EA3E96-ABD6-4511-8F19-FA4DB7DB4112}" srcOrd="2" destOrd="0" presId="urn:microsoft.com/office/officeart/2018/5/layout/IconLeafLabelList"/>
    <dgm:cxn modelId="{7726821C-BF8D-404D-A226-ECB2C32306A4}" type="presParOf" srcId="{61571FB9-7316-4EB3-A0D0-BAAF894427C4}" destId="{8A95AFFA-C41E-4A19-B9F5-96707751032B}" srcOrd="3" destOrd="0" presId="urn:microsoft.com/office/officeart/2018/5/layout/IconLeafLabelList"/>
    <dgm:cxn modelId="{13DE6C5A-85DC-4A15-BD40-64A0FDACD753}" type="presParOf" srcId="{DDB32A69-A5C6-4BB2-A259-B8D45B2E47FB}" destId="{7ACE735D-E7E2-48BB-8D71-AFE451D386F6}" srcOrd="7" destOrd="0" presId="urn:microsoft.com/office/officeart/2018/5/layout/IconLeafLabelList"/>
    <dgm:cxn modelId="{9892AA4D-6CF2-4759-8F0F-7E5A02141F74}" type="presParOf" srcId="{DDB32A69-A5C6-4BB2-A259-B8D45B2E47FB}" destId="{D3238898-07CD-4566-A2DC-BB644FC29503}" srcOrd="8" destOrd="0" presId="urn:microsoft.com/office/officeart/2018/5/layout/IconLeafLabelList"/>
    <dgm:cxn modelId="{48FDE1F1-63F3-415E-8D6F-887FF55183CF}" type="presParOf" srcId="{D3238898-07CD-4566-A2DC-BB644FC29503}" destId="{C9E9C3E0-BACA-4AA3-98C4-E025C8AE87C5}" srcOrd="0" destOrd="0" presId="urn:microsoft.com/office/officeart/2018/5/layout/IconLeafLabelList"/>
    <dgm:cxn modelId="{1260BC3D-98AE-4A1C-95CB-950343B0413A}" type="presParOf" srcId="{D3238898-07CD-4566-A2DC-BB644FC29503}" destId="{54450F8F-505E-493A-9E63-72493CEC9B24}" srcOrd="1" destOrd="0" presId="urn:microsoft.com/office/officeart/2018/5/layout/IconLeafLabelList"/>
    <dgm:cxn modelId="{C8B82CF9-BDEB-4D1E-9B9A-C7CC1DA92A74}" type="presParOf" srcId="{D3238898-07CD-4566-A2DC-BB644FC29503}" destId="{BDC023B4-CDE7-4434-84CC-4F041E80CDFF}" srcOrd="2" destOrd="0" presId="urn:microsoft.com/office/officeart/2018/5/layout/IconLeafLabelList"/>
    <dgm:cxn modelId="{F2049CF4-0EC7-479F-98C0-991422C49482}" type="presParOf" srcId="{D3238898-07CD-4566-A2DC-BB644FC29503}" destId="{37706535-48F3-4F01-8B5E-AA59D9F7664D}" srcOrd="3" destOrd="0" presId="urn:microsoft.com/office/officeart/2018/5/layout/IconLeafLabelList"/>
    <dgm:cxn modelId="{FF8E4985-E611-40EF-8D92-BB80B70E3A64}" type="presParOf" srcId="{DDB32A69-A5C6-4BB2-A259-B8D45B2E47FB}" destId="{8408DC0C-E4F6-406B-AE47-9B9F47292B37}" srcOrd="9" destOrd="0" presId="urn:microsoft.com/office/officeart/2018/5/layout/IconLeafLabelList"/>
    <dgm:cxn modelId="{DC7663CF-23EE-412D-A579-766E0AEC90DB}" type="presParOf" srcId="{DDB32A69-A5C6-4BB2-A259-B8D45B2E47FB}" destId="{CED0ECA2-F599-433E-AC6F-5B5094940051}" srcOrd="10" destOrd="0" presId="urn:microsoft.com/office/officeart/2018/5/layout/IconLeafLabelList"/>
    <dgm:cxn modelId="{5B02060F-9654-4586-AA11-E5698026FF5A}" type="presParOf" srcId="{CED0ECA2-F599-433E-AC6F-5B5094940051}" destId="{0BFB3158-4D4C-42F2-8C11-AF2E0B8EE5DC}" srcOrd="0" destOrd="0" presId="urn:microsoft.com/office/officeart/2018/5/layout/IconLeafLabelList"/>
    <dgm:cxn modelId="{92034750-B36A-4268-A946-74DDD774DADD}" type="presParOf" srcId="{CED0ECA2-F599-433E-AC6F-5B5094940051}" destId="{13E1B6B0-5B31-417E-A11A-90728A3E8AF5}" srcOrd="1" destOrd="0" presId="urn:microsoft.com/office/officeart/2018/5/layout/IconLeafLabelList"/>
    <dgm:cxn modelId="{2D20CE55-AAF4-4CCC-A41E-E62915F89653}" type="presParOf" srcId="{CED0ECA2-F599-433E-AC6F-5B5094940051}" destId="{7FFB02F0-5E88-46D1-BADD-5C48F064E4AE}" srcOrd="2" destOrd="0" presId="urn:microsoft.com/office/officeart/2018/5/layout/IconLeafLabelList"/>
    <dgm:cxn modelId="{E7D5975E-8AEC-46A8-8F8B-C299F3A74A44}" type="presParOf" srcId="{CED0ECA2-F599-433E-AC6F-5B5094940051}" destId="{7B2E241D-D98F-4FB0-BEAC-37FEC2AF3A8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522D87-D6A2-432E-92FE-6AFD9487BC2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AE24A06-130C-4303-91EC-F41E6F558B2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3200" b="1" kern="1200" cap="all" dirty="0">
              <a:latin typeface="Calibri"/>
              <a:ea typeface="+mn-ea"/>
              <a:cs typeface="+mn-cs"/>
            </a:rPr>
            <a:t>? </a:t>
          </a:r>
          <a:r>
            <a:rPr lang="en-US" sz="3200" b="1" kern="1200" cap="all" dirty="0">
              <a:solidFill>
                <a:srgbClr val="FF0000"/>
              </a:solidFill>
              <a:latin typeface="Calibri"/>
              <a:ea typeface="+mn-ea"/>
              <a:cs typeface="+mn-cs"/>
            </a:rPr>
            <a:t>gr</a:t>
          </a:r>
        </a:p>
      </dgm:t>
    </dgm:pt>
    <dgm:pt modelId="{91EBDAA5-B46D-4289-84A5-F9A707C03FC1}" type="parTrans" cxnId="{46FC58A2-5F1F-4F92-8632-DE28A1C7CB43}">
      <dgm:prSet/>
      <dgm:spPr/>
      <dgm:t>
        <a:bodyPr/>
        <a:lstStyle/>
        <a:p>
          <a:endParaRPr lang="en-US"/>
        </a:p>
      </dgm:t>
    </dgm:pt>
    <dgm:pt modelId="{EB43D0A8-2A5E-43F3-A03F-D4D6D363BAF9}" type="sibTrans" cxnId="{46FC58A2-5F1F-4F92-8632-DE28A1C7CB43}">
      <dgm:prSet/>
      <dgm:spPr/>
      <dgm:t>
        <a:bodyPr/>
        <a:lstStyle/>
        <a:p>
          <a:endParaRPr lang="en-US"/>
        </a:p>
      </dgm:t>
    </dgm:pt>
    <dgm:pt modelId="{4D35D074-FD79-439E-91AE-681F1715304E}" type="pres">
      <dgm:prSet presAssocID="{C1522D87-D6A2-432E-92FE-6AFD9487BC27}" presName="root" presStyleCnt="0">
        <dgm:presLayoutVars>
          <dgm:dir/>
          <dgm:resizeHandles val="exact"/>
        </dgm:presLayoutVars>
      </dgm:prSet>
      <dgm:spPr/>
    </dgm:pt>
    <dgm:pt modelId="{1DA4FFAD-18B6-4A96-8B36-06731A039852}" type="pres">
      <dgm:prSet presAssocID="{7AE24A06-130C-4303-91EC-F41E6F558B21}" presName="compNode" presStyleCnt="0"/>
      <dgm:spPr/>
    </dgm:pt>
    <dgm:pt modelId="{7CD8AC83-7FC8-4385-9625-DFFE3A09DB03}" type="pres">
      <dgm:prSet presAssocID="{7AE24A06-130C-4303-91EC-F41E6F558B21}" presName="iconBgRect" presStyleLbl="bgShp" presStyleIdx="0" presStyleCnt="1"/>
      <dgm:spPr/>
    </dgm:pt>
    <dgm:pt modelId="{8ACC730C-75DF-4D89-9E4F-7A3FED1BAF7B}" type="pres">
      <dgm:prSet presAssocID="{7AE24A06-130C-4303-91EC-F41E6F558B21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C26CA8F9-0A8D-47A7-BB53-1E32C93091F1}" type="pres">
      <dgm:prSet presAssocID="{7AE24A06-130C-4303-91EC-F41E6F558B21}" presName="spaceRect" presStyleCnt="0"/>
      <dgm:spPr/>
    </dgm:pt>
    <dgm:pt modelId="{0877451C-F488-455D-8AE8-B86C2D458FFE}" type="pres">
      <dgm:prSet presAssocID="{7AE24A06-130C-4303-91EC-F41E6F558B21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4AF41684-93AF-4C92-A124-C0DCF645B82B}" type="presOf" srcId="{C1522D87-D6A2-432E-92FE-6AFD9487BC27}" destId="{4D35D074-FD79-439E-91AE-681F1715304E}" srcOrd="0" destOrd="0" presId="urn:microsoft.com/office/officeart/2018/5/layout/IconCircleLabelList"/>
    <dgm:cxn modelId="{42C5AB98-ACAD-4888-A20F-862B67CF4FC3}" type="presOf" srcId="{7AE24A06-130C-4303-91EC-F41E6F558B21}" destId="{0877451C-F488-455D-8AE8-B86C2D458FFE}" srcOrd="0" destOrd="0" presId="urn:microsoft.com/office/officeart/2018/5/layout/IconCircleLabelList"/>
    <dgm:cxn modelId="{46FC58A2-5F1F-4F92-8632-DE28A1C7CB43}" srcId="{C1522D87-D6A2-432E-92FE-6AFD9487BC27}" destId="{7AE24A06-130C-4303-91EC-F41E6F558B21}" srcOrd="0" destOrd="0" parTransId="{91EBDAA5-B46D-4289-84A5-F9A707C03FC1}" sibTransId="{EB43D0A8-2A5E-43F3-A03F-D4D6D363BAF9}"/>
    <dgm:cxn modelId="{50D3B468-B7A0-4E16-8713-6FD112757DA2}" type="presParOf" srcId="{4D35D074-FD79-439E-91AE-681F1715304E}" destId="{1DA4FFAD-18B6-4A96-8B36-06731A039852}" srcOrd="0" destOrd="0" presId="urn:microsoft.com/office/officeart/2018/5/layout/IconCircleLabelList"/>
    <dgm:cxn modelId="{7557FFBF-6C4D-461E-BAF0-D63120C19198}" type="presParOf" srcId="{1DA4FFAD-18B6-4A96-8B36-06731A039852}" destId="{7CD8AC83-7FC8-4385-9625-DFFE3A09DB03}" srcOrd="0" destOrd="0" presId="urn:microsoft.com/office/officeart/2018/5/layout/IconCircleLabelList"/>
    <dgm:cxn modelId="{25463B4D-D14F-47FB-8522-E9AC5656E1F9}" type="presParOf" srcId="{1DA4FFAD-18B6-4A96-8B36-06731A039852}" destId="{8ACC730C-75DF-4D89-9E4F-7A3FED1BAF7B}" srcOrd="1" destOrd="0" presId="urn:microsoft.com/office/officeart/2018/5/layout/IconCircleLabelList"/>
    <dgm:cxn modelId="{227E3C7B-1462-4F18-87B9-F7E11E670174}" type="presParOf" srcId="{1DA4FFAD-18B6-4A96-8B36-06731A039852}" destId="{C26CA8F9-0A8D-47A7-BB53-1E32C93091F1}" srcOrd="2" destOrd="0" presId="urn:microsoft.com/office/officeart/2018/5/layout/IconCircleLabelList"/>
    <dgm:cxn modelId="{CE8458D9-8A0C-4DA1-B645-5CBED01775FC}" type="presParOf" srcId="{1DA4FFAD-18B6-4A96-8B36-06731A039852}" destId="{0877451C-F488-455D-8AE8-B86C2D458FF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522D87-D6A2-432E-92FE-6AFD9487BC2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AE24A06-130C-4303-91EC-F41E6F558B2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3200" b="1" kern="1200" cap="all" noProof="0" dirty="0">
              <a:solidFill>
                <a:srgbClr val="00B050"/>
              </a:solidFill>
              <a:latin typeface="Calibri"/>
              <a:ea typeface="+mn-ea"/>
              <a:cs typeface="+mn-cs"/>
            </a:rPr>
            <a:t>2,0</a:t>
          </a:r>
          <a:r>
            <a:rPr lang="pt-BR" sz="3200" b="1" kern="1200" cap="all" noProof="0" dirty="0">
              <a:solidFill>
                <a:schemeClr val="tx1"/>
              </a:solidFill>
              <a:latin typeface="Calibri"/>
              <a:ea typeface="+mn-ea"/>
              <a:cs typeface="+mn-cs"/>
            </a:rPr>
            <a:t> X </a:t>
          </a:r>
          <a:r>
            <a:rPr lang="pt-BR" sz="3200" b="1" kern="1200" cap="all" noProof="0" dirty="0">
              <a:solidFill>
                <a:srgbClr val="00B050"/>
              </a:solidFill>
              <a:latin typeface="Calibri"/>
              <a:ea typeface="+mn-ea"/>
              <a:cs typeface="+mn-cs"/>
            </a:rPr>
            <a:t>1,0</a:t>
          </a:r>
          <a:r>
            <a:rPr lang="pt-BR" sz="3200" b="1" kern="1200" cap="all" noProof="0" dirty="0">
              <a:solidFill>
                <a:schemeClr val="tx1"/>
              </a:solidFill>
              <a:latin typeface="Calibri"/>
              <a:ea typeface="+mn-ea"/>
              <a:cs typeface="+mn-cs"/>
            </a:rPr>
            <a:t> x </a:t>
          </a:r>
          <a:r>
            <a:rPr lang="pt-BR" sz="3200" b="1" kern="1200" cap="all" noProof="0" dirty="0">
              <a:solidFill>
                <a:srgbClr val="00B050"/>
              </a:solidFill>
              <a:latin typeface="Calibri"/>
              <a:ea typeface="+mn-ea"/>
              <a:cs typeface="+mn-cs"/>
            </a:rPr>
            <a:t>0,2</a:t>
          </a:r>
          <a:r>
            <a:rPr lang="pt-BR" sz="3200" b="1" kern="1200" cap="all" noProof="0" dirty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pt-BR" sz="3200" b="1" kern="1200" cap="all" noProof="0" dirty="0">
              <a:solidFill>
                <a:srgbClr val="FF0000"/>
              </a:solidFill>
              <a:latin typeface="Calibri"/>
              <a:ea typeface="+mn-ea"/>
              <a:cs typeface="+mn-cs"/>
            </a:rPr>
            <a:t>cm</a:t>
          </a:r>
        </a:p>
      </dgm:t>
    </dgm:pt>
    <dgm:pt modelId="{91EBDAA5-B46D-4289-84A5-F9A707C03FC1}" type="parTrans" cxnId="{46FC58A2-5F1F-4F92-8632-DE28A1C7CB43}">
      <dgm:prSet/>
      <dgm:spPr/>
      <dgm:t>
        <a:bodyPr/>
        <a:lstStyle/>
        <a:p>
          <a:endParaRPr lang="en-US"/>
        </a:p>
      </dgm:t>
    </dgm:pt>
    <dgm:pt modelId="{EB43D0A8-2A5E-43F3-A03F-D4D6D363BAF9}" type="sibTrans" cxnId="{46FC58A2-5F1F-4F92-8632-DE28A1C7CB43}">
      <dgm:prSet/>
      <dgm:spPr/>
      <dgm:t>
        <a:bodyPr/>
        <a:lstStyle/>
        <a:p>
          <a:endParaRPr lang="en-US"/>
        </a:p>
      </dgm:t>
    </dgm:pt>
    <dgm:pt modelId="{4D35D074-FD79-439E-91AE-681F1715304E}" type="pres">
      <dgm:prSet presAssocID="{C1522D87-D6A2-432E-92FE-6AFD9487BC27}" presName="root" presStyleCnt="0">
        <dgm:presLayoutVars>
          <dgm:dir/>
          <dgm:resizeHandles val="exact"/>
        </dgm:presLayoutVars>
      </dgm:prSet>
      <dgm:spPr/>
    </dgm:pt>
    <dgm:pt modelId="{1DA4FFAD-18B6-4A96-8B36-06731A039852}" type="pres">
      <dgm:prSet presAssocID="{7AE24A06-130C-4303-91EC-F41E6F558B21}" presName="compNode" presStyleCnt="0"/>
      <dgm:spPr/>
    </dgm:pt>
    <dgm:pt modelId="{7CD8AC83-7FC8-4385-9625-DFFE3A09DB03}" type="pres">
      <dgm:prSet presAssocID="{7AE24A06-130C-4303-91EC-F41E6F558B21}" presName="iconBgRect" presStyleLbl="bgShp" presStyleIdx="0" presStyleCnt="1"/>
      <dgm:spPr/>
    </dgm:pt>
    <dgm:pt modelId="{8ACC730C-75DF-4D89-9E4F-7A3FED1BAF7B}" type="pres">
      <dgm:prSet presAssocID="{7AE24A06-130C-4303-91EC-F41E6F558B21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C26CA8F9-0A8D-47A7-BB53-1E32C93091F1}" type="pres">
      <dgm:prSet presAssocID="{7AE24A06-130C-4303-91EC-F41E6F558B21}" presName="spaceRect" presStyleCnt="0"/>
      <dgm:spPr/>
    </dgm:pt>
    <dgm:pt modelId="{0877451C-F488-455D-8AE8-B86C2D458FFE}" type="pres">
      <dgm:prSet presAssocID="{7AE24A06-130C-4303-91EC-F41E6F558B21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4AF41684-93AF-4C92-A124-C0DCF645B82B}" type="presOf" srcId="{C1522D87-D6A2-432E-92FE-6AFD9487BC27}" destId="{4D35D074-FD79-439E-91AE-681F1715304E}" srcOrd="0" destOrd="0" presId="urn:microsoft.com/office/officeart/2018/5/layout/IconCircleLabelList"/>
    <dgm:cxn modelId="{42C5AB98-ACAD-4888-A20F-862B67CF4FC3}" type="presOf" srcId="{7AE24A06-130C-4303-91EC-F41E6F558B21}" destId="{0877451C-F488-455D-8AE8-B86C2D458FFE}" srcOrd="0" destOrd="0" presId="urn:microsoft.com/office/officeart/2018/5/layout/IconCircleLabelList"/>
    <dgm:cxn modelId="{46FC58A2-5F1F-4F92-8632-DE28A1C7CB43}" srcId="{C1522D87-D6A2-432E-92FE-6AFD9487BC27}" destId="{7AE24A06-130C-4303-91EC-F41E6F558B21}" srcOrd="0" destOrd="0" parTransId="{91EBDAA5-B46D-4289-84A5-F9A707C03FC1}" sibTransId="{EB43D0A8-2A5E-43F3-A03F-D4D6D363BAF9}"/>
    <dgm:cxn modelId="{50D3B468-B7A0-4E16-8713-6FD112757DA2}" type="presParOf" srcId="{4D35D074-FD79-439E-91AE-681F1715304E}" destId="{1DA4FFAD-18B6-4A96-8B36-06731A039852}" srcOrd="0" destOrd="0" presId="urn:microsoft.com/office/officeart/2018/5/layout/IconCircleLabelList"/>
    <dgm:cxn modelId="{7557FFBF-6C4D-461E-BAF0-D63120C19198}" type="presParOf" srcId="{1DA4FFAD-18B6-4A96-8B36-06731A039852}" destId="{7CD8AC83-7FC8-4385-9625-DFFE3A09DB03}" srcOrd="0" destOrd="0" presId="urn:microsoft.com/office/officeart/2018/5/layout/IconCircleLabelList"/>
    <dgm:cxn modelId="{25463B4D-D14F-47FB-8522-E9AC5656E1F9}" type="presParOf" srcId="{1DA4FFAD-18B6-4A96-8B36-06731A039852}" destId="{8ACC730C-75DF-4D89-9E4F-7A3FED1BAF7B}" srcOrd="1" destOrd="0" presId="urn:microsoft.com/office/officeart/2018/5/layout/IconCircleLabelList"/>
    <dgm:cxn modelId="{227E3C7B-1462-4F18-87B9-F7E11E670174}" type="presParOf" srcId="{1DA4FFAD-18B6-4A96-8B36-06731A039852}" destId="{C26CA8F9-0A8D-47A7-BB53-1E32C93091F1}" srcOrd="2" destOrd="0" presId="urn:microsoft.com/office/officeart/2018/5/layout/IconCircleLabelList"/>
    <dgm:cxn modelId="{CE8458D9-8A0C-4DA1-B645-5CBED01775FC}" type="presParOf" srcId="{1DA4FFAD-18B6-4A96-8B36-06731A039852}" destId="{0877451C-F488-455D-8AE8-B86C2D458FF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522D87-D6A2-432E-92FE-6AFD9487BC2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8AC5077-3F6F-41F6-8D24-096A9083AB3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3200" b="1" dirty="0"/>
            <a:t>R$   </a:t>
          </a:r>
          <a:endParaRPr lang="en-US" sz="3200" b="1" dirty="0"/>
        </a:p>
      </dgm:t>
    </dgm:pt>
    <dgm:pt modelId="{649B7825-D4B1-4812-821F-6A59BB72CEEB}" type="parTrans" cxnId="{84D1977A-BE65-49EB-8CF5-9762F9EDE45A}">
      <dgm:prSet/>
      <dgm:spPr/>
      <dgm:t>
        <a:bodyPr/>
        <a:lstStyle/>
        <a:p>
          <a:endParaRPr lang="en-US"/>
        </a:p>
      </dgm:t>
    </dgm:pt>
    <dgm:pt modelId="{28998F81-CD0D-4DE2-9092-F94E35A48891}" type="sibTrans" cxnId="{84D1977A-BE65-49EB-8CF5-9762F9EDE45A}">
      <dgm:prSet/>
      <dgm:spPr/>
      <dgm:t>
        <a:bodyPr/>
        <a:lstStyle/>
        <a:p>
          <a:endParaRPr lang="en-US"/>
        </a:p>
      </dgm:t>
    </dgm:pt>
    <dgm:pt modelId="{4D35D074-FD79-439E-91AE-681F1715304E}" type="pres">
      <dgm:prSet presAssocID="{C1522D87-D6A2-432E-92FE-6AFD9487BC27}" presName="root" presStyleCnt="0">
        <dgm:presLayoutVars>
          <dgm:dir/>
          <dgm:resizeHandles val="exact"/>
        </dgm:presLayoutVars>
      </dgm:prSet>
      <dgm:spPr/>
    </dgm:pt>
    <dgm:pt modelId="{23E408EF-450E-4F2B-AD67-73CC56BD4F78}" type="pres">
      <dgm:prSet presAssocID="{18AC5077-3F6F-41F6-8D24-096A9083AB39}" presName="compNode" presStyleCnt="0"/>
      <dgm:spPr/>
    </dgm:pt>
    <dgm:pt modelId="{9BD1D5D8-7AA3-4773-879B-0D15C085B993}" type="pres">
      <dgm:prSet presAssocID="{18AC5077-3F6F-41F6-8D24-096A9083AB39}" presName="iconBgRect" presStyleLbl="bgShp" presStyleIdx="0" presStyleCnt="1"/>
      <dgm:spPr/>
    </dgm:pt>
    <dgm:pt modelId="{1A425C84-F324-4D7C-AEB5-BEA1D565B977}" type="pres">
      <dgm:prSet presAssocID="{18AC5077-3F6F-41F6-8D24-096A9083AB39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9EADD97-69A9-4DD8-A2FA-B42ABFCD7795}" type="pres">
      <dgm:prSet presAssocID="{18AC5077-3F6F-41F6-8D24-096A9083AB39}" presName="spaceRect" presStyleCnt="0"/>
      <dgm:spPr/>
    </dgm:pt>
    <dgm:pt modelId="{8DD0F482-13E7-4A4C-BFCF-D10FF7BC4D8D}" type="pres">
      <dgm:prSet presAssocID="{18AC5077-3F6F-41F6-8D24-096A9083AB39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84D1977A-BE65-49EB-8CF5-9762F9EDE45A}" srcId="{C1522D87-D6A2-432E-92FE-6AFD9487BC27}" destId="{18AC5077-3F6F-41F6-8D24-096A9083AB39}" srcOrd="0" destOrd="0" parTransId="{649B7825-D4B1-4812-821F-6A59BB72CEEB}" sibTransId="{28998F81-CD0D-4DE2-9092-F94E35A48891}"/>
    <dgm:cxn modelId="{4AF41684-93AF-4C92-A124-C0DCF645B82B}" type="presOf" srcId="{C1522D87-D6A2-432E-92FE-6AFD9487BC27}" destId="{4D35D074-FD79-439E-91AE-681F1715304E}" srcOrd="0" destOrd="0" presId="urn:microsoft.com/office/officeart/2018/5/layout/IconCircleLabelList"/>
    <dgm:cxn modelId="{63E3498C-3DCC-4D63-AE3C-1F06ABB7EE30}" type="presOf" srcId="{18AC5077-3F6F-41F6-8D24-096A9083AB39}" destId="{8DD0F482-13E7-4A4C-BFCF-D10FF7BC4D8D}" srcOrd="0" destOrd="0" presId="urn:microsoft.com/office/officeart/2018/5/layout/IconCircleLabelList"/>
    <dgm:cxn modelId="{9A6201A4-D0CC-4BC4-8FEF-519B39ED90AC}" type="presParOf" srcId="{4D35D074-FD79-439E-91AE-681F1715304E}" destId="{23E408EF-450E-4F2B-AD67-73CC56BD4F78}" srcOrd="0" destOrd="0" presId="urn:microsoft.com/office/officeart/2018/5/layout/IconCircleLabelList"/>
    <dgm:cxn modelId="{EB11CE92-0BCB-497B-B392-CD8D6EFFBC37}" type="presParOf" srcId="{23E408EF-450E-4F2B-AD67-73CC56BD4F78}" destId="{9BD1D5D8-7AA3-4773-879B-0D15C085B993}" srcOrd="0" destOrd="0" presId="urn:microsoft.com/office/officeart/2018/5/layout/IconCircleLabelList"/>
    <dgm:cxn modelId="{0C9150D5-EC61-4EBF-823A-165E024671B6}" type="presParOf" srcId="{23E408EF-450E-4F2B-AD67-73CC56BD4F78}" destId="{1A425C84-F324-4D7C-AEB5-BEA1D565B977}" srcOrd="1" destOrd="0" presId="urn:microsoft.com/office/officeart/2018/5/layout/IconCircleLabelList"/>
    <dgm:cxn modelId="{2C041CE6-18C5-4A26-AD1C-EB039DD8E7A6}" type="presParOf" srcId="{23E408EF-450E-4F2B-AD67-73CC56BD4F78}" destId="{19EADD97-69A9-4DD8-A2FA-B42ABFCD7795}" srcOrd="2" destOrd="0" presId="urn:microsoft.com/office/officeart/2018/5/layout/IconCircleLabelList"/>
    <dgm:cxn modelId="{53BC7F6D-3A4D-4BCC-A72B-B4895600071B}" type="presParOf" srcId="{23E408EF-450E-4F2B-AD67-73CC56BD4F78}" destId="{8DD0F482-13E7-4A4C-BFCF-D10FF7BC4D8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D65F6-6B74-4949-BA3B-98F1C7862BE9}">
      <dsp:nvSpPr>
        <dsp:cNvPr id="0" name=""/>
        <dsp:cNvSpPr/>
      </dsp:nvSpPr>
      <dsp:spPr>
        <a:xfrm>
          <a:off x="524423" y="3992"/>
          <a:ext cx="663059" cy="6630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0A8EC-A13F-4BD2-9E2B-23832F25EC88}">
      <dsp:nvSpPr>
        <dsp:cNvPr id="0" name=""/>
        <dsp:cNvSpPr/>
      </dsp:nvSpPr>
      <dsp:spPr>
        <a:xfrm>
          <a:off x="663666" y="143235"/>
          <a:ext cx="384574" cy="3845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06C3E-BF54-4B44-BDEF-9AFAD69A6244}">
      <dsp:nvSpPr>
        <dsp:cNvPr id="0" name=""/>
        <dsp:cNvSpPr/>
      </dsp:nvSpPr>
      <dsp:spPr>
        <a:xfrm>
          <a:off x="1329566" y="3992"/>
          <a:ext cx="1562925" cy="66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hlinkClick xmlns:r="http://schemas.openxmlformats.org/officeDocument/2006/relationships" r:id="" action="ppaction://hlinksldjump"/>
            </a:rPr>
            <a:t>Objetivo</a:t>
          </a:r>
          <a:endParaRPr lang="en-US" sz="1900" b="1" kern="1200" dirty="0"/>
        </a:p>
      </dsp:txBody>
      <dsp:txXfrm>
        <a:off x="1329566" y="3992"/>
        <a:ext cx="1562925" cy="663059"/>
      </dsp:txXfrm>
    </dsp:sp>
    <dsp:sp modelId="{D2506987-90B7-4376-AD9E-98315E8963A9}">
      <dsp:nvSpPr>
        <dsp:cNvPr id="0" name=""/>
        <dsp:cNvSpPr/>
      </dsp:nvSpPr>
      <dsp:spPr>
        <a:xfrm>
          <a:off x="3164819" y="3992"/>
          <a:ext cx="663059" cy="6630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0783D-2A98-4FEF-8840-F801AAFADE99}">
      <dsp:nvSpPr>
        <dsp:cNvPr id="0" name=""/>
        <dsp:cNvSpPr/>
      </dsp:nvSpPr>
      <dsp:spPr>
        <a:xfrm>
          <a:off x="3304062" y="143235"/>
          <a:ext cx="384574" cy="3845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0E7BF-D814-4CBC-8813-6E1712399A40}">
      <dsp:nvSpPr>
        <dsp:cNvPr id="0" name=""/>
        <dsp:cNvSpPr/>
      </dsp:nvSpPr>
      <dsp:spPr>
        <a:xfrm>
          <a:off x="3969963" y="3992"/>
          <a:ext cx="1562925" cy="66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hlinkClick xmlns:r="http://schemas.openxmlformats.org/officeDocument/2006/relationships" r:id="" action="ppaction://hlinksldjump"/>
            </a:rPr>
            <a:t>Sirius</a:t>
          </a:r>
          <a:endParaRPr lang="en-US" sz="1900" b="1" kern="1200" dirty="0"/>
        </a:p>
      </dsp:txBody>
      <dsp:txXfrm>
        <a:off x="3969963" y="3992"/>
        <a:ext cx="1562925" cy="663059"/>
      </dsp:txXfrm>
    </dsp:sp>
    <dsp:sp modelId="{2DB1F644-5D2B-4C86-A914-E375D9853F07}">
      <dsp:nvSpPr>
        <dsp:cNvPr id="0" name=""/>
        <dsp:cNvSpPr/>
      </dsp:nvSpPr>
      <dsp:spPr>
        <a:xfrm>
          <a:off x="5760333" y="3992"/>
          <a:ext cx="663059" cy="6630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5C243-650E-4B8E-828D-BC0D3463FAF1}">
      <dsp:nvSpPr>
        <dsp:cNvPr id="0" name=""/>
        <dsp:cNvSpPr/>
      </dsp:nvSpPr>
      <dsp:spPr>
        <a:xfrm>
          <a:off x="5880122" y="143235"/>
          <a:ext cx="384574" cy="3845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6336E-A9B9-498F-86A4-78CB0F5D7E74}">
      <dsp:nvSpPr>
        <dsp:cNvPr id="0" name=""/>
        <dsp:cNvSpPr/>
      </dsp:nvSpPr>
      <dsp:spPr>
        <a:xfrm>
          <a:off x="6489881" y="3992"/>
          <a:ext cx="1803881" cy="66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hlinkClick xmlns:r="http://schemas.openxmlformats.org/officeDocument/2006/relationships" r:id="" action="ppaction://hlinksldjump"/>
            </a:rPr>
            <a:t>Funcionalidades</a:t>
          </a:r>
          <a:endParaRPr lang="en-US" sz="1900" b="1" kern="1200" dirty="0"/>
        </a:p>
      </dsp:txBody>
      <dsp:txXfrm>
        <a:off x="6489881" y="3992"/>
        <a:ext cx="1803881" cy="663059"/>
      </dsp:txXfrm>
    </dsp:sp>
    <dsp:sp modelId="{D0C77C00-D021-4C98-88FE-1223833CEFFB}">
      <dsp:nvSpPr>
        <dsp:cNvPr id="0" name=""/>
        <dsp:cNvSpPr/>
      </dsp:nvSpPr>
      <dsp:spPr>
        <a:xfrm>
          <a:off x="524423" y="1181472"/>
          <a:ext cx="663059" cy="6630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2DE72-65E9-4188-9E6B-AE058623E722}">
      <dsp:nvSpPr>
        <dsp:cNvPr id="0" name=""/>
        <dsp:cNvSpPr/>
      </dsp:nvSpPr>
      <dsp:spPr>
        <a:xfrm>
          <a:off x="663666" y="1320714"/>
          <a:ext cx="384574" cy="3845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C6DE4-4666-4558-9880-E637D596EF00}">
      <dsp:nvSpPr>
        <dsp:cNvPr id="0" name=""/>
        <dsp:cNvSpPr/>
      </dsp:nvSpPr>
      <dsp:spPr>
        <a:xfrm>
          <a:off x="1329566" y="1181472"/>
          <a:ext cx="1562925" cy="66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hlinkClick xmlns:r="http://schemas.openxmlformats.org/officeDocument/2006/relationships" r:id="" action="ppaction://hlinksldjump"/>
            </a:rPr>
            <a:t>Componentes</a:t>
          </a:r>
          <a:endParaRPr lang="en-US" sz="1900" b="1" kern="1200" dirty="0"/>
        </a:p>
      </dsp:txBody>
      <dsp:txXfrm>
        <a:off x="1329566" y="1181472"/>
        <a:ext cx="1562925" cy="663059"/>
      </dsp:txXfrm>
    </dsp:sp>
    <dsp:sp modelId="{75998FB6-FE24-4E5B-9619-D9DB3037F277}">
      <dsp:nvSpPr>
        <dsp:cNvPr id="0" name=""/>
        <dsp:cNvSpPr/>
      </dsp:nvSpPr>
      <dsp:spPr>
        <a:xfrm>
          <a:off x="3164819" y="1181472"/>
          <a:ext cx="663059" cy="6630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C95FB-6A08-42B2-94C1-0730B94B0625}">
      <dsp:nvSpPr>
        <dsp:cNvPr id="0" name=""/>
        <dsp:cNvSpPr/>
      </dsp:nvSpPr>
      <dsp:spPr>
        <a:xfrm>
          <a:off x="3304062" y="1320714"/>
          <a:ext cx="384574" cy="38457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BCF76-81F5-4D0F-AD9E-51C571FD5D7B}">
      <dsp:nvSpPr>
        <dsp:cNvPr id="0" name=""/>
        <dsp:cNvSpPr/>
      </dsp:nvSpPr>
      <dsp:spPr>
        <a:xfrm>
          <a:off x="3969963" y="1181472"/>
          <a:ext cx="1562925" cy="66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hlinkClick xmlns:r="http://schemas.openxmlformats.org/officeDocument/2006/relationships" r:id="" action="ppaction://hlinksldjump"/>
            </a:rPr>
            <a:t>Caraterísticas</a:t>
          </a:r>
          <a:endParaRPr lang="en-US" sz="1900" b="1" kern="1200" dirty="0"/>
        </a:p>
      </dsp:txBody>
      <dsp:txXfrm>
        <a:off x="3969963" y="1181472"/>
        <a:ext cx="1562925" cy="663059"/>
      </dsp:txXfrm>
    </dsp:sp>
    <dsp:sp modelId="{1BB3E36C-513D-42B4-8D44-6AEE4B1D9E34}">
      <dsp:nvSpPr>
        <dsp:cNvPr id="0" name=""/>
        <dsp:cNvSpPr/>
      </dsp:nvSpPr>
      <dsp:spPr>
        <a:xfrm>
          <a:off x="5805215" y="1181472"/>
          <a:ext cx="663059" cy="6630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859FB-876B-4E41-99B0-1B6535F0C85B}">
      <dsp:nvSpPr>
        <dsp:cNvPr id="0" name=""/>
        <dsp:cNvSpPr/>
      </dsp:nvSpPr>
      <dsp:spPr>
        <a:xfrm>
          <a:off x="5952130" y="1328825"/>
          <a:ext cx="384574" cy="38457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49744-1989-4A05-A8FE-90114537A00F}">
      <dsp:nvSpPr>
        <dsp:cNvPr id="0" name=""/>
        <dsp:cNvSpPr/>
      </dsp:nvSpPr>
      <dsp:spPr>
        <a:xfrm>
          <a:off x="6610359" y="1181472"/>
          <a:ext cx="1562925" cy="66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hlinkClick xmlns:r="http://schemas.openxmlformats.org/officeDocument/2006/relationships" r:id="" action="ppaction://hlinksldjump"/>
            </a:rPr>
            <a:t>Protótipo</a:t>
          </a:r>
          <a:endParaRPr lang="en-US" sz="1900" b="1" kern="1200" dirty="0"/>
        </a:p>
      </dsp:txBody>
      <dsp:txXfrm>
        <a:off x="6610359" y="1181472"/>
        <a:ext cx="1562925" cy="663059"/>
      </dsp:txXfrm>
    </dsp:sp>
    <dsp:sp modelId="{69EAB68C-08CE-4E5F-8C2A-D7F8550305B2}">
      <dsp:nvSpPr>
        <dsp:cNvPr id="0" name=""/>
        <dsp:cNvSpPr/>
      </dsp:nvSpPr>
      <dsp:spPr>
        <a:xfrm>
          <a:off x="524423" y="2358952"/>
          <a:ext cx="663059" cy="6630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C6C12-4A09-4C85-A229-7AAB6E024D06}">
      <dsp:nvSpPr>
        <dsp:cNvPr id="0" name=""/>
        <dsp:cNvSpPr/>
      </dsp:nvSpPr>
      <dsp:spPr>
        <a:xfrm>
          <a:off x="663666" y="2498194"/>
          <a:ext cx="384574" cy="384574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F36EC-4E1D-4066-AB28-51B0686786F4}">
      <dsp:nvSpPr>
        <dsp:cNvPr id="0" name=""/>
        <dsp:cNvSpPr/>
      </dsp:nvSpPr>
      <dsp:spPr>
        <a:xfrm>
          <a:off x="1329566" y="2358952"/>
          <a:ext cx="1562925" cy="66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noProof="0" dirty="0">
              <a:hlinkClick xmlns:r="http://schemas.openxmlformats.org/officeDocument/2006/relationships" r:id="" action="ppaction://hlinksldjump"/>
            </a:rPr>
            <a:t>Aplicativo</a:t>
          </a:r>
          <a:endParaRPr lang="pt-BR" sz="1900" b="1" kern="1200" noProof="0" dirty="0"/>
        </a:p>
      </dsp:txBody>
      <dsp:txXfrm>
        <a:off x="1329566" y="2358952"/>
        <a:ext cx="1562925" cy="663059"/>
      </dsp:txXfrm>
    </dsp:sp>
    <dsp:sp modelId="{B5BC00B7-5D66-4A1A-BA6D-D0DDAB0D8600}">
      <dsp:nvSpPr>
        <dsp:cNvPr id="0" name=""/>
        <dsp:cNvSpPr/>
      </dsp:nvSpPr>
      <dsp:spPr>
        <a:xfrm>
          <a:off x="3164819" y="2358952"/>
          <a:ext cx="663059" cy="6630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27707-701E-4C2F-AF50-ECDA309896D1}">
      <dsp:nvSpPr>
        <dsp:cNvPr id="0" name=""/>
        <dsp:cNvSpPr/>
      </dsp:nvSpPr>
      <dsp:spPr>
        <a:xfrm>
          <a:off x="3304062" y="2498194"/>
          <a:ext cx="384574" cy="384574"/>
        </a:xfrm>
        <a:prstGeom prst="rect">
          <a:avLst/>
        </a:prstGeom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D7C00-56C9-4EEF-AC17-0413030DA745}">
      <dsp:nvSpPr>
        <dsp:cNvPr id="0" name=""/>
        <dsp:cNvSpPr/>
      </dsp:nvSpPr>
      <dsp:spPr>
        <a:xfrm>
          <a:off x="3969963" y="2358952"/>
          <a:ext cx="1562925" cy="66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noProof="0" dirty="0">
              <a:hlinkClick xmlns:r="http://schemas.openxmlformats.org/officeDocument/2006/relationships" r:id="" action="ppaction://hlinksldjump"/>
            </a:rPr>
            <a:t>Pulseira</a:t>
          </a:r>
          <a:endParaRPr lang="pt-BR" sz="1900" b="1" kern="1200" noProof="0" dirty="0"/>
        </a:p>
      </dsp:txBody>
      <dsp:txXfrm>
        <a:off x="3969963" y="2358952"/>
        <a:ext cx="1562925" cy="663059"/>
      </dsp:txXfrm>
    </dsp:sp>
    <dsp:sp modelId="{8F643918-23D3-4CB8-AB6B-09F4344DF70D}">
      <dsp:nvSpPr>
        <dsp:cNvPr id="0" name=""/>
        <dsp:cNvSpPr/>
      </dsp:nvSpPr>
      <dsp:spPr>
        <a:xfrm>
          <a:off x="5805215" y="2358952"/>
          <a:ext cx="663059" cy="6630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32195-BFC7-4A73-A901-143BF9B336E0}">
      <dsp:nvSpPr>
        <dsp:cNvPr id="0" name=""/>
        <dsp:cNvSpPr/>
      </dsp:nvSpPr>
      <dsp:spPr>
        <a:xfrm>
          <a:off x="5944458" y="2498194"/>
          <a:ext cx="384574" cy="38457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E575B-5D72-4505-AA16-5B3B31360853}">
      <dsp:nvSpPr>
        <dsp:cNvPr id="0" name=""/>
        <dsp:cNvSpPr/>
      </dsp:nvSpPr>
      <dsp:spPr>
        <a:xfrm>
          <a:off x="6610359" y="2358952"/>
          <a:ext cx="1562925" cy="66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hlinkClick xmlns:r="http://schemas.openxmlformats.org/officeDocument/2006/relationships" r:id="" action="ppaction://hlinksldjump"/>
            </a:rPr>
            <a:t>Considerações Finais</a:t>
          </a:r>
          <a:endParaRPr lang="en-US" sz="1900" b="1" kern="1200" dirty="0"/>
        </a:p>
      </dsp:txBody>
      <dsp:txXfrm>
        <a:off x="6610359" y="2358952"/>
        <a:ext cx="1562925" cy="6630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1064D-2BB1-466E-965E-55534C6B2AE1}">
      <dsp:nvSpPr>
        <dsp:cNvPr id="0" name=""/>
        <dsp:cNvSpPr/>
      </dsp:nvSpPr>
      <dsp:spPr>
        <a:xfrm>
          <a:off x="295142" y="287359"/>
          <a:ext cx="923220" cy="9232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7EB8A-EB4D-4F98-A96E-4F3B52D66536}">
      <dsp:nvSpPr>
        <dsp:cNvPr id="0" name=""/>
        <dsp:cNvSpPr/>
      </dsp:nvSpPr>
      <dsp:spPr>
        <a:xfrm>
          <a:off x="491894" y="484111"/>
          <a:ext cx="529716" cy="529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5398F-05A1-4F4C-BB61-365F02AAF5DC}">
      <dsp:nvSpPr>
        <dsp:cNvPr id="0" name=""/>
        <dsp:cNvSpPr/>
      </dsp:nvSpPr>
      <dsp:spPr>
        <a:xfrm>
          <a:off x="14" y="1498140"/>
          <a:ext cx="1513476" cy="60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 noProof="0" dirty="0"/>
            <a:t>Português</a:t>
          </a:r>
        </a:p>
      </dsp:txBody>
      <dsp:txXfrm>
        <a:off x="14" y="1498140"/>
        <a:ext cx="1513476" cy="605390"/>
      </dsp:txXfrm>
    </dsp:sp>
    <dsp:sp modelId="{B31A407D-119E-4C85-896D-7AC68E91D3AC}">
      <dsp:nvSpPr>
        <dsp:cNvPr id="0" name=""/>
        <dsp:cNvSpPr/>
      </dsp:nvSpPr>
      <dsp:spPr>
        <a:xfrm>
          <a:off x="2073477" y="287359"/>
          <a:ext cx="923220" cy="9232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5E86C-10CB-4085-9D88-43CAAA42C2FB}">
      <dsp:nvSpPr>
        <dsp:cNvPr id="0" name=""/>
        <dsp:cNvSpPr/>
      </dsp:nvSpPr>
      <dsp:spPr>
        <a:xfrm>
          <a:off x="2270229" y="484111"/>
          <a:ext cx="529716" cy="529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89277-73D4-4CBA-A7DE-BC06BF4FF710}">
      <dsp:nvSpPr>
        <dsp:cNvPr id="0" name=""/>
        <dsp:cNvSpPr/>
      </dsp:nvSpPr>
      <dsp:spPr>
        <a:xfrm>
          <a:off x="1778349" y="1498140"/>
          <a:ext cx="1513476" cy="60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 dirty="0"/>
            <a:t>Inglês</a:t>
          </a:r>
          <a:endParaRPr lang="en-US" sz="1800" kern="1200" dirty="0"/>
        </a:p>
      </dsp:txBody>
      <dsp:txXfrm>
        <a:off x="1778349" y="1498140"/>
        <a:ext cx="1513476" cy="605390"/>
      </dsp:txXfrm>
    </dsp:sp>
    <dsp:sp modelId="{81F7B286-F369-42CD-A1F2-F0E0E6AE0A8E}">
      <dsp:nvSpPr>
        <dsp:cNvPr id="0" name=""/>
        <dsp:cNvSpPr/>
      </dsp:nvSpPr>
      <dsp:spPr>
        <a:xfrm>
          <a:off x="295142" y="2481900"/>
          <a:ext cx="923220" cy="9232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3BA65-0D52-4923-9D8E-3BF8B4E1E213}">
      <dsp:nvSpPr>
        <dsp:cNvPr id="0" name=""/>
        <dsp:cNvSpPr/>
      </dsp:nvSpPr>
      <dsp:spPr>
        <a:xfrm>
          <a:off x="491894" y="2678652"/>
          <a:ext cx="529716" cy="529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ED874-3E88-47F7-A890-8DF71C07DBF1}">
      <dsp:nvSpPr>
        <dsp:cNvPr id="0" name=""/>
        <dsp:cNvSpPr/>
      </dsp:nvSpPr>
      <dsp:spPr>
        <a:xfrm>
          <a:off x="14" y="3561947"/>
          <a:ext cx="1513476" cy="60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 dirty="0"/>
            <a:t>Espanhol</a:t>
          </a:r>
          <a:r>
            <a:rPr lang="pt-BR" sz="2700" kern="1200" dirty="0"/>
            <a:t> </a:t>
          </a:r>
          <a:endParaRPr lang="en-US" sz="2700" kern="1200" dirty="0"/>
        </a:p>
      </dsp:txBody>
      <dsp:txXfrm>
        <a:off x="14" y="3561947"/>
        <a:ext cx="1513476" cy="605390"/>
      </dsp:txXfrm>
    </dsp:sp>
    <dsp:sp modelId="{A7A5815C-18A0-4E41-ABD5-FA2B1D10D015}">
      <dsp:nvSpPr>
        <dsp:cNvPr id="0" name=""/>
        <dsp:cNvSpPr/>
      </dsp:nvSpPr>
      <dsp:spPr>
        <a:xfrm>
          <a:off x="2073477" y="2481900"/>
          <a:ext cx="923220" cy="9232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FC0C7-79B1-43A2-A020-08D7D12A7FAC}">
      <dsp:nvSpPr>
        <dsp:cNvPr id="0" name=""/>
        <dsp:cNvSpPr/>
      </dsp:nvSpPr>
      <dsp:spPr>
        <a:xfrm>
          <a:off x="2270229" y="2678652"/>
          <a:ext cx="529716" cy="529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88990-FBA7-42FE-B834-854576F3AAA2}">
      <dsp:nvSpPr>
        <dsp:cNvPr id="0" name=""/>
        <dsp:cNvSpPr/>
      </dsp:nvSpPr>
      <dsp:spPr>
        <a:xfrm>
          <a:off x="1778349" y="3692681"/>
          <a:ext cx="1513476" cy="60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 noProof="0" dirty="0"/>
            <a:t>Francês</a:t>
          </a:r>
        </a:p>
      </dsp:txBody>
      <dsp:txXfrm>
        <a:off x="1778349" y="3692681"/>
        <a:ext cx="1513476" cy="605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998EB-E70A-463B-8C4F-D97531A5CDB6}">
      <dsp:nvSpPr>
        <dsp:cNvPr id="0" name=""/>
        <dsp:cNvSpPr/>
      </dsp:nvSpPr>
      <dsp:spPr>
        <a:xfrm>
          <a:off x="976129" y="274072"/>
          <a:ext cx="1589625" cy="1589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9BA9D-BDE8-4744-B79E-09C165EF1758}">
      <dsp:nvSpPr>
        <dsp:cNvPr id="0" name=""/>
        <dsp:cNvSpPr/>
      </dsp:nvSpPr>
      <dsp:spPr>
        <a:xfrm>
          <a:off x="4692" y="2342302"/>
          <a:ext cx="35325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/>
            <a:t>(1) </a:t>
          </a:r>
          <a:r>
            <a:rPr lang="pt-BR" sz="2000" b="1" kern="1200" dirty="0"/>
            <a:t>Sirius</a:t>
          </a:r>
          <a:r>
            <a:rPr lang="pt-BR" sz="2000" b="0" kern="1200" dirty="0"/>
            <a:t> </a:t>
          </a:r>
          <a:r>
            <a:rPr lang="pt-BR" sz="2000" b="1" kern="1200" dirty="0"/>
            <a:t>comunica</a:t>
          </a:r>
          <a:r>
            <a:rPr lang="pt-BR" sz="2000" kern="1200" dirty="0"/>
            <a:t> com o </a:t>
          </a:r>
          <a:r>
            <a:rPr lang="pt-BR" sz="2000" b="1" kern="1200" dirty="0"/>
            <a:t>satélite</a:t>
          </a:r>
          <a:r>
            <a:rPr lang="pt-BR" sz="2000" kern="1200" dirty="0"/>
            <a:t> para </a:t>
          </a:r>
          <a:r>
            <a:rPr lang="pt-BR" sz="2000" b="1" kern="1200" dirty="0"/>
            <a:t>capturar</a:t>
          </a:r>
          <a:r>
            <a:rPr lang="pt-BR" sz="2000" kern="1200" dirty="0"/>
            <a:t> as </a:t>
          </a:r>
          <a:r>
            <a:rPr lang="pt-BR" sz="2000" b="1" kern="1200" dirty="0"/>
            <a:t>informações</a:t>
          </a:r>
          <a:r>
            <a:rPr lang="pt-BR" sz="2000" kern="1200" dirty="0"/>
            <a:t> de </a:t>
          </a:r>
          <a:r>
            <a:rPr lang="pt-BR" sz="2000" b="1" kern="1200" dirty="0"/>
            <a:t>localização</a:t>
          </a:r>
          <a:r>
            <a:rPr lang="pt-BR" sz="2000" kern="1200" dirty="0"/>
            <a:t> </a:t>
          </a:r>
          <a:endParaRPr lang="en-US" sz="2000" kern="1200" dirty="0"/>
        </a:p>
      </dsp:txBody>
      <dsp:txXfrm>
        <a:off x="4692" y="2342302"/>
        <a:ext cx="3532500" cy="1122187"/>
      </dsp:txXfrm>
    </dsp:sp>
    <dsp:sp modelId="{183B7044-3851-43B8-B065-762CABBF628F}">
      <dsp:nvSpPr>
        <dsp:cNvPr id="0" name=""/>
        <dsp:cNvSpPr/>
      </dsp:nvSpPr>
      <dsp:spPr>
        <a:xfrm>
          <a:off x="5309606" y="274072"/>
          <a:ext cx="1589625" cy="1589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FF2DA-74BB-4A92-8116-F0B1846DCE8B}">
      <dsp:nvSpPr>
        <dsp:cNvPr id="0" name=""/>
        <dsp:cNvSpPr/>
      </dsp:nvSpPr>
      <dsp:spPr>
        <a:xfrm>
          <a:off x="4155379" y="2342302"/>
          <a:ext cx="3898078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(2) Sirius</a:t>
          </a:r>
          <a:r>
            <a:rPr lang="pt-BR" sz="2000" b="0" kern="1200" dirty="0"/>
            <a:t> </a:t>
          </a:r>
          <a:r>
            <a:rPr lang="pt-BR" sz="2000" b="1" kern="1200" dirty="0"/>
            <a:t>Transmite</a:t>
          </a:r>
          <a:r>
            <a:rPr lang="pt-BR" sz="2000" kern="1200" dirty="0"/>
            <a:t> essas </a:t>
          </a:r>
          <a:r>
            <a:rPr lang="pt-BR" sz="2000" b="1" kern="1200" dirty="0"/>
            <a:t>informações</a:t>
          </a:r>
          <a:r>
            <a:rPr lang="pt-BR" sz="2000" b="0" kern="1200" dirty="0"/>
            <a:t>, já criptografadas, </a:t>
          </a:r>
          <a:r>
            <a:rPr lang="pt-BR" sz="2000" kern="1200" dirty="0"/>
            <a:t>para o </a:t>
          </a:r>
          <a:r>
            <a:rPr lang="pt-BR" sz="2000" b="1" kern="1200" dirty="0"/>
            <a:t>celular</a:t>
          </a:r>
          <a:r>
            <a:rPr lang="pt-BR" sz="2000" kern="1200" dirty="0"/>
            <a:t> do pai através da </a:t>
          </a:r>
          <a:r>
            <a:rPr lang="pt-BR" sz="2000" b="1" kern="1200" dirty="0"/>
            <a:t>rede</a:t>
          </a:r>
          <a:r>
            <a:rPr lang="pt-BR" sz="2000" kern="1200" dirty="0"/>
            <a:t> de </a:t>
          </a:r>
          <a:r>
            <a:rPr lang="pt-BR" sz="2000" b="1" kern="1200" dirty="0"/>
            <a:t>telefonia</a:t>
          </a:r>
          <a:r>
            <a:rPr lang="pt-BR" sz="2000" kern="1200" dirty="0"/>
            <a:t> </a:t>
          </a:r>
          <a:r>
            <a:rPr lang="pt-BR" sz="2000" b="1" kern="1200" dirty="0"/>
            <a:t>celular</a:t>
          </a:r>
          <a:r>
            <a:rPr lang="pt-BR" sz="2000" kern="1200" dirty="0"/>
            <a:t>.</a:t>
          </a:r>
          <a:endParaRPr lang="en-US" sz="2000" kern="1200" dirty="0"/>
        </a:p>
      </dsp:txBody>
      <dsp:txXfrm>
        <a:off x="4155379" y="2342302"/>
        <a:ext cx="3898078" cy="1122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69F42-57A9-4665-993E-31D28C3B4B78}">
      <dsp:nvSpPr>
        <dsp:cNvPr id="0" name=""/>
        <dsp:cNvSpPr/>
      </dsp:nvSpPr>
      <dsp:spPr>
        <a:xfrm>
          <a:off x="1234720" y="20264"/>
          <a:ext cx="1363793" cy="13637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F01D6-DF38-41B2-BFBC-87BACD96AFE1}">
      <dsp:nvSpPr>
        <dsp:cNvPr id="0" name=""/>
        <dsp:cNvSpPr/>
      </dsp:nvSpPr>
      <dsp:spPr>
        <a:xfrm>
          <a:off x="1525371" y="310908"/>
          <a:ext cx="782504" cy="7825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ADDD5-F4CD-4412-AAB6-1480F18F7EAD}">
      <dsp:nvSpPr>
        <dsp:cNvPr id="0" name=""/>
        <dsp:cNvSpPr/>
      </dsp:nvSpPr>
      <dsp:spPr>
        <a:xfrm>
          <a:off x="764164" y="1439111"/>
          <a:ext cx="223572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 dirty="0"/>
            <a:t>Satélite</a:t>
          </a:r>
          <a:endParaRPr lang="en-US" sz="2200" kern="1200" dirty="0"/>
        </a:p>
      </dsp:txBody>
      <dsp:txXfrm>
        <a:off x="764164" y="1439111"/>
        <a:ext cx="2235727" cy="720000"/>
      </dsp:txXfrm>
    </dsp:sp>
    <dsp:sp modelId="{77AF6BD1-157E-414B-9667-D58569CD9849}">
      <dsp:nvSpPr>
        <dsp:cNvPr id="0" name=""/>
        <dsp:cNvSpPr/>
      </dsp:nvSpPr>
      <dsp:spPr>
        <a:xfrm>
          <a:off x="1031718" y="3182601"/>
          <a:ext cx="1363793" cy="13637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7E270-7311-4FA9-A8B3-1C1875DB6EDA}">
      <dsp:nvSpPr>
        <dsp:cNvPr id="0" name=""/>
        <dsp:cNvSpPr/>
      </dsp:nvSpPr>
      <dsp:spPr>
        <a:xfrm>
          <a:off x="1322368" y="3473244"/>
          <a:ext cx="782504" cy="7825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49A90-9949-4DC0-A42A-DB66DAD16008}">
      <dsp:nvSpPr>
        <dsp:cNvPr id="0" name=""/>
        <dsp:cNvSpPr/>
      </dsp:nvSpPr>
      <dsp:spPr>
        <a:xfrm>
          <a:off x="562725" y="4607464"/>
          <a:ext cx="223572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 dirty="0"/>
            <a:t>Criança</a:t>
          </a:r>
          <a:endParaRPr lang="en-US" sz="2200" kern="1200" dirty="0"/>
        </a:p>
      </dsp:txBody>
      <dsp:txXfrm>
        <a:off x="562725" y="4607464"/>
        <a:ext cx="2235727" cy="720000"/>
      </dsp:txXfrm>
    </dsp:sp>
    <dsp:sp modelId="{2B543597-7061-4DD8-947B-E8E8A04932D3}">
      <dsp:nvSpPr>
        <dsp:cNvPr id="0" name=""/>
        <dsp:cNvSpPr/>
      </dsp:nvSpPr>
      <dsp:spPr>
        <a:xfrm>
          <a:off x="4167066" y="3183651"/>
          <a:ext cx="1363793" cy="13637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C83BD-BE96-44AE-9FA4-6B822673ED1B}">
      <dsp:nvSpPr>
        <dsp:cNvPr id="0" name=""/>
        <dsp:cNvSpPr/>
      </dsp:nvSpPr>
      <dsp:spPr>
        <a:xfrm>
          <a:off x="4457718" y="3474316"/>
          <a:ext cx="782504" cy="7825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9A911-78B8-423C-8ABF-B67C4A360F80}">
      <dsp:nvSpPr>
        <dsp:cNvPr id="0" name=""/>
        <dsp:cNvSpPr/>
      </dsp:nvSpPr>
      <dsp:spPr>
        <a:xfrm>
          <a:off x="3731086" y="4608515"/>
          <a:ext cx="223572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 dirty="0"/>
            <a:t>Antena</a:t>
          </a:r>
          <a:endParaRPr lang="en-US" sz="2200" kern="1200" dirty="0"/>
        </a:p>
      </dsp:txBody>
      <dsp:txXfrm>
        <a:off x="3731086" y="4608515"/>
        <a:ext cx="2235727" cy="720000"/>
      </dsp:txXfrm>
    </dsp:sp>
    <dsp:sp modelId="{1926B37A-DDA2-4802-86CD-253073F69778}">
      <dsp:nvSpPr>
        <dsp:cNvPr id="0" name=""/>
        <dsp:cNvSpPr/>
      </dsp:nvSpPr>
      <dsp:spPr>
        <a:xfrm>
          <a:off x="6971436" y="3181838"/>
          <a:ext cx="1363793" cy="13637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C2F2B-B851-4D29-91F6-38ED48B637F5}">
      <dsp:nvSpPr>
        <dsp:cNvPr id="0" name=""/>
        <dsp:cNvSpPr/>
      </dsp:nvSpPr>
      <dsp:spPr>
        <a:xfrm>
          <a:off x="7269059" y="3393963"/>
          <a:ext cx="782504" cy="782504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72837-AAD6-4824-8652-6EFEDE738217}">
      <dsp:nvSpPr>
        <dsp:cNvPr id="0" name=""/>
        <dsp:cNvSpPr/>
      </dsp:nvSpPr>
      <dsp:spPr>
        <a:xfrm>
          <a:off x="6499297" y="4641575"/>
          <a:ext cx="223572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 dirty="0"/>
            <a:t>Pai</a:t>
          </a:r>
          <a:endParaRPr lang="en-US" sz="2200" kern="1200" dirty="0"/>
        </a:p>
      </dsp:txBody>
      <dsp:txXfrm>
        <a:off x="6499297" y="4641575"/>
        <a:ext cx="2235727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76E2B-A23C-45FF-9010-D2A2FB1227F0}">
      <dsp:nvSpPr>
        <dsp:cNvPr id="0" name=""/>
        <dsp:cNvSpPr/>
      </dsp:nvSpPr>
      <dsp:spPr>
        <a:xfrm>
          <a:off x="-140366" y="808735"/>
          <a:ext cx="4701779" cy="17674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AD487-74AD-4490-817C-17A27FA9F0EC}">
      <dsp:nvSpPr>
        <dsp:cNvPr id="0" name=""/>
        <dsp:cNvSpPr/>
      </dsp:nvSpPr>
      <dsp:spPr>
        <a:xfrm>
          <a:off x="394289" y="1206414"/>
          <a:ext cx="974004" cy="9721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9DEB9-42D6-4C1E-9F9C-911684574D49}">
      <dsp:nvSpPr>
        <dsp:cNvPr id="0" name=""/>
        <dsp:cNvSpPr/>
      </dsp:nvSpPr>
      <dsp:spPr>
        <a:xfrm>
          <a:off x="1364977" y="808735"/>
          <a:ext cx="3204919" cy="176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39" tIns="187239" rIns="187239" bIns="18723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 </a:t>
          </a:r>
          <a:r>
            <a:rPr lang="pt-BR" sz="1800" b="1" kern="1200" dirty="0"/>
            <a:t>tecnologia</a:t>
          </a:r>
          <a:r>
            <a:rPr lang="pt-BR" sz="1800" kern="1200" dirty="0"/>
            <a:t> inclui, portanto, um </a:t>
          </a:r>
          <a:r>
            <a:rPr lang="pt-BR" sz="1800" b="1" kern="1200" dirty="0"/>
            <a:t>GPS</a:t>
          </a:r>
          <a:r>
            <a:rPr lang="pt-BR" sz="1800" kern="1200" dirty="0"/>
            <a:t> para </a:t>
          </a:r>
          <a:r>
            <a:rPr lang="pt-BR" sz="1800" b="1" kern="1200" dirty="0"/>
            <a:t>determinar</a:t>
          </a:r>
          <a:r>
            <a:rPr lang="pt-BR" sz="1800" kern="1200" dirty="0"/>
            <a:t> a </a:t>
          </a:r>
          <a:r>
            <a:rPr lang="pt-BR" sz="1800" b="1" kern="1200" dirty="0"/>
            <a:t>localização</a:t>
          </a:r>
          <a:r>
            <a:rPr lang="pt-BR" sz="1800" kern="1200" dirty="0"/>
            <a:t> por </a:t>
          </a:r>
          <a:r>
            <a:rPr lang="pt-BR" sz="1800" b="1" kern="1200" dirty="0"/>
            <a:t>satélite</a:t>
          </a:r>
          <a:r>
            <a:rPr lang="pt-BR" sz="1800" kern="1200" dirty="0"/>
            <a:t> e um </a:t>
          </a:r>
          <a:r>
            <a:rPr lang="pt-BR" sz="1800" b="1" kern="1200" dirty="0"/>
            <a:t>modem</a:t>
          </a:r>
          <a:r>
            <a:rPr lang="pt-BR" sz="1800" kern="1200" dirty="0"/>
            <a:t> para a </a:t>
          </a:r>
          <a:r>
            <a:rPr lang="pt-BR" sz="1800" b="1" kern="1200" dirty="0"/>
            <a:t>transmissão</a:t>
          </a:r>
          <a:r>
            <a:rPr lang="pt-BR" sz="1800" kern="1200" dirty="0"/>
            <a:t> de </a:t>
          </a:r>
          <a:r>
            <a:rPr lang="pt-BR" sz="1800" b="1" kern="1200" dirty="0"/>
            <a:t>dados</a:t>
          </a:r>
          <a:r>
            <a:rPr lang="pt-BR" sz="1800" kern="1200" dirty="0"/>
            <a:t> por </a:t>
          </a:r>
          <a:r>
            <a:rPr lang="pt-BR" sz="1800" b="1" kern="1200" dirty="0"/>
            <a:t>sinal</a:t>
          </a:r>
          <a:r>
            <a:rPr lang="pt-BR" sz="1800" kern="1200" dirty="0"/>
            <a:t> de </a:t>
          </a:r>
          <a:r>
            <a:rPr lang="pt-BR" sz="1800" b="1" kern="1200" dirty="0"/>
            <a:t>celular</a:t>
          </a:r>
          <a:r>
            <a:rPr lang="pt-BR" sz="1800" kern="1200" dirty="0"/>
            <a:t>.</a:t>
          </a:r>
          <a:endParaRPr lang="en-US" sz="1800" kern="1200" dirty="0"/>
        </a:p>
      </dsp:txBody>
      <dsp:txXfrm>
        <a:off x="1364977" y="808735"/>
        <a:ext cx="3204919" cy="1769187"/>
      </dsp:txXfrm>
    </dsp:sp>
    <dsp:sp modelId="{C0FB73CF-268A-4AC1-9AAD-40D8D4415481}">
      <dsp:nvSpPr>
        <dsp:cNvPr id="0" name=""/>
        <dsp:cNvSpPr/>
      </dsp:nvSpPr>
      <dsp:spPr>
        <a:xfrm>
          <a:off x="-140366" y="2994202"/>
          <a:ext cx="4701779" cy="17674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AFA7E-DDF3-4593-BA7E-DF0D4685AD16}">
      <dsp:nvSpPr>
        <dsp:cNvPr id="0" name=""/>
        <dsp:cNvSpPr/>
      </dsp:nvSpPr>
      <dsp:spPr>
        <a:xfrm>
          <a:off x="394289" y="3391880"/>
          <a:ext cx="974004" cy="9721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BF9CD-9E80-4F0F-A052-5A9D2768BF66}">
      <dsp:nvSpPr>
        <dsp:cNvPr id="0" name=""/>
        <dsp:cNvSpPr/>
      </dsp:nvSpPr>
      <dsp:spPr>
        <a:xfrm>
          <a:off x="1406780" y="2994202"/>
          <a:ext cx="3225926" cy="176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39" tIns="187239" rIns="187239" bIns="18723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Todas as informações são passadas, em tempo real, para o celular do pai que pode estar em qualquer lugar.</a:t>
          </a:r>
          <a:endParaRPr lang="en-US" sz="1800" kern="1200" dirty="0"/>
        </a:p>
      </dsp:txBody>
      <dsp:txXfrm>
        <a:off x="1406780" y="2994202"/>
        <a:ext cx="3225926" cy="1769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8BB0D-F120-4E99-89CA-AFFF56F3132B}">
      <dsp:nvSpPr>
        <dsp:cNvPr id="0" name=""/>
        <dsp:cNvSpPr/>
      </dsp:nvSpPr>
      <dsp:spPr>
        <a:xfrm>
          <a:off x="730349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59565-7A94-4218-90F0-CB7E9DD20D5E}">
      <dsp:nvSpPr>
        <dsp:cNvPr id="0" name=""/>
        <dsp:cNvSpPr/>
      </dsp:nvSpPr>
      <dsp:spPr>
        <a:xfrm>
          <a:off x="1198349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644E9-1103-4D41-8596-D801183600D3}">
      <dsp:nvSpPr>
        <dsp:cNvPr id="0" name=""/>
        <dsp:cNvSpPr/>
      </dsp:nvSpPr>
      <dsp:spPr>
        <a:xfrm>
          <a:off x="28349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b="1" kern="1200" dirty="0"/>
            <a:t>Aplicativo</a:t>
          </a:r>
          <a:endParaRPr lang="en-US" sz="2400" b="1" kern="1200" dirty="0"/>
        </a:p>
      </dsp:txBody>
      <dsp:txXfrm>
        <a:off x="28349" y="3255669"/>
        <a:ext cx="3600000" cy="720000"/>
      </dsp:txXfrm>
    </dsp:sp>
    <dsp:sp modelId="{55305C47-D8E3-482C-90A0-E1BBA77902FB}">
      <dsp:nvSpPr>
        <dsp:cNvPr id="0" name=""/>
        <dsp:cNvSpPr/>
      </dsp:nvSpPr>
      <dsp:spPr>
        <a:xfrm>
          <a:off x="496035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D9CFD-76A8-4150-927A-7572DEC5706A}">
      <dsp:nvSpPr>
        <dsp:cNvPr id="0" name=""/>
        <dsp:cNvSpPr/>
      </dsp:nvSpPr>
      <dsp:spPr>
        <a:xfrm>
          <a:off x="542835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F12FC-B209-4B97-A3AF-6C64A2F24635}">
      <dsp:nvSpPr>
        <dsp:cNvPr id="0" name=""/>
        <dsp:cNvSpPr/>
      </dsp:nvSpPr>
      <dsp:spPr>
        <a:xfrm>
          <a:off x="425835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b="1" kern="1200" dirty="0"/>
            <a:t>Pulseira</a:t>
          </a:r>
          <a:endParaRPr lang="en-US" sz="2400" b="1" kern="1200" dirty="0"/>
        </a:p>
      </dsp:txBody>
      <dsp:txXfrm>
        <a:off x="4258350" y="3255669"/>
        <a:ext cx="36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A59BD-CE77-441B-AC5E-676391DF263F}">
      <dsp:nvSpPr>
        <dsp:cNvPr id="0" name=""/>
        <dsp:cNvSpPr/>
      </dsp:nvSpPr>
      <dsp:spPr>
        <a:xfrm>
          <a:off x="548934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9F0E6-1216-41C8-BF1C-BBA77BE40552}">
      <dsp:nvSpPr>
        <dsp:cNvPr id="0" name=""/>
        <dsp:cNvSpPr/>
      </dsp:nvSpPr>
      <dsp:spPr>
        <a:xfrm>
          <a:off x="762368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4FE25-C1CA-4777-81BD-54045720B1A0}">
      <dsp:nvSpPr>
        <dsp:cNvPr id="0" name=""/>
        <dsp:cNvSpPr/>
      </dsp:nvSpPr>
      <dsp:spPr>
        <a:xfrm>
          <a:off x="228784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 dirty="0"/>
            <a:t>GPS</a:t>
          </a:r>
          <a:endParaRPr lang="en-US" sz="1800" kern="1200" dirty="0"/>
        </a:p>
      </dsp:txBody>
      <dsp:txXfrm>
        <a:off x="228784" y="1313725"/>
        <a:ext cx="1641796" cy="656718"/>
      </dsp:txXfrm>
    </dsp:sp>
    <dsp:sp modelId="{062F054A-1B33-4D57-83D9-B34D2C5FBF41}">
      <dsp:nvSpPr>
        <dsp:cNvPr id="0" name=""/>
        <dsp:cNvSpPr/>
      </dsp:nvSpPr>
      <dsp:spPr>
        <a:xfrm>
          <a:off x="2478046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4F971-8483-491D-832C-19BECFE458F6}">
      <dsp:nvSpPr>
        <dsp:cNvPr id="0" name=""/>
        <dsp:cNvSpPr/>
      </dsp:nvSpPr>
      <dsp:spPr>
        <a:xfrm>
          <a:off x="2691479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1FA95-AF9F-4716-A0A3-70D5C415E323}">
      <dsp:nvSpPr>
        <dsp:cNvPr id="0" name=""/>
        <dsp:cNvSpPr/>
      </dsp:nvSpPr>
      <dsp:spPr>
        <a:xfrm>
          <a:off x="2157895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 dirty="0"/>
            <a:t>Bateria</a:t>
          </a:r>
          <a:endParaRPr lang="en-US" sz="1800" kern="1200" dirty="0"/>
        </a:p>
      </dsp:txBody>
      <dsp:txXfrm>
        <a:off x="2157895" y="1313725"/>
        <a:ext cx="1641796" cy="656718"/>
      </dsp:txXfrm>
    </dsp:sp>
    <dsp:sp modelId="{C6810437-18CA-48FA-B00F-576B3905EEEB}">
      <dsp:nvSpPr>
        <dsp:cNvPr id="0" name=""/>
        <dsp:cNvSpPr/>
      </dsp:nvSpPr>
      <dsp:spPr>
        <a:xfrm>
          <a:off x="4407157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CE048-E247-4597-8AED-250134719726}">
      <dsp:nvSpPr>
        <dsp:cNvPr id="0" name=""/>
        <dsp:cNvSpPr/>
      </dsp:nvSpPr>
      <dsp:spPr>
        <a:xfrm>
          <a:off x="462059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BC094-F33F-477C-8175-12974C9C5441}">
      <dsp:nvSpPr>
        <dsp:cNvPr id="0" name=""/>
        <dsp:cNvSpPr/>
      </dsp:nvSpPr>
      <dsp:spPr>
        <a:xfrm>
          <a:off x="408700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/>
            <a:t>Controladora</a:t>
          </a:r>
          <a:endParaRPr lang="en-US" sz="1800" kern="1200"/>
        </a:p>
      </dsp:txBody>
      <dsp:txXfrm>
        <a:off x="4087007" y="1313725"/>
        <a:ext cx="1641796" cy="656718"/>
      </dsp:txXfrm>
    </dsp:sp>
    <dsp:sp modelId="{DC90B90C-BC64-4A68-B82E-5F6B3B7D4E9E}">
      <dsp:nvSpPr>
        <dsp:cNvPr id="0" name=""/>
        <dsp:cNvSpPr/>
      </dsp:nvSpPr>
      <dsp:spPr>
        <a:xfrm>
          <a:off x="6336268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57051-42E0-4959-BB19-2355DEECE7B6}">
      <dsp:nvSpPr>
        <dsp:cNvPr id="0" name=""/>
        <dsp:cNvSpPr/>
      </dsp:nvSpPr>
      <dsp:spPr>
        <a:xfrm>
          <a:off x="6549702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5AFFA-C41E-4A19-B9F5-96707751032B}">
      <dsp:nvSpPr>
        <dsp:cNvPr id="0" name=""/>
        <dsp:cNvSpPr/>
      </dsp:nvSpPr>
      <dsp:spPr>
        <a:xfrm>
          <a:off x="6016118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 dirty="0"/>
            <a:t>Sensores</a:t>
          </a:r>
          <a:endParaRPr lang="en-US" sz="1800" kern="1200" dirty="0"/>
        </a:p>
      </dsp:txBody>
      <dsp:txXfrm>
        <a:off x="6016118" y="1313725"/>
        <a:ext cx="1641796" cy="656718"/>
      </dsp:txXfrm>
    </dsp:sp>
    <dsp:sp modelId="{C9E9C3E0-BACA-4AA3-98C4-E025C8AE87C5}">
      <dsp:nvSpPr>
        <dsp:cNvPr id="0" name=""/>
        <dsp:cNvSpPr/>
      </dsp:nvSpPr>
      <dsp:spPr>
        <a:xfrm>
          <a:off x="2478046" y="2380893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50F8F-505E-493A-9E63-72493CEC9B24}">
      <dsp:nvSpPr>
        <dsp:cNvPr id="0" name=""/>
        <dsp:cNvSpPr/>
      </dsp:nvSpPr>
      <dsp:spPr>
        <a:xfrm>
          <a:off x="2691479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06535-48F3-4F01-8B5E-AA59D9F7664D}">
      <dsp:nvSpPr>
        <dsp:cNvPr id="0" name=""/>
        <dsp:cNvSpPr/>
      </dsp:nvSpPr>
      <dsp:spPr>
        <a:xfrm>
          <a:off x="2157895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 dirty="0"/>
            <a:t>Modem</a:t>
          </a:r>
          <a:endParaRPr lang="en-US" sz="1800" kern="1200" dirty="0"/>
        </a:p>
      </dsp:txBody>
      <dsp:txXfrm>
        <a:off x="2157895" y="3694331"/>
        <a:ext cx="1641796" cy="656718"/>
      </dsp:txXfrm>
    </dsp:sp>
    <dsp:sp modelId="{0BFB3158-4D4C-42F2-8C11-AF2E0B8EE5DC}">
      <dsp:nvSpPr>
        <dsp:cNvPr id="0" name=""/>
        <dsp:cNvSpPr/>
      </dsp:nvSpPr>
      <dsp:spPr>
        <a:xfrm>
          <a:off x="4407157" y="2380893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1B6B0-5B31-417E-A11A-90728A3E8AF5}">
      <dsp:nvSpPr>
        <dsp:cNvPr id="0" name=""/>
        <dsp:cNvSpPr/>
      </dsp:nvSpPr>
      <dsp:spPr>
        <a:xfrm>
          <a:off x="4620591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E241D-D98F-4FB0-BEAC-37FEC2AF3A8C}">
      <dsp:nvSpPr>
        <dsp:cNvPr id="0" name=""/>
        <dsp:cNvSpPr/>
      </dsp:nvSpPr>
      <dsp:spPr>
        <a:xfrm>
          <a:off x="4087007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Nano Sim</a:t>
          </a:r>
        </a:p>
      </dsp:txBody>
      <dsp:txXfrm>
        <a:off x="4087007" y="3694331"/>
        <a:ext cx="1641796" cy="656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8AC83-7FC8-4385-9625-DFFE3A09DB03}">
      <dsp:nvSpPr>
        <dsp:cNvPr id="0" name=""/>
        <dsp:cNvSpPr/>
      </dsp:nvSpPr>
      <dsp:spPr>
        <a:xfrm>
          <a:off x="2845349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C730C-75DF-4D89-9E4F-7A3FED1BAF7B}">
      <dsp:nvSpPr>
        <dsp:cNvPr id="0" name=""/>
        <dsp:cNvSpPr/>
      </dsp:nvSpPr>
      <dsp:spPr>
        <a:xfrm>
          <a:off x="3313349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7451C-F488-455D-8AE8-B86C2D458FFE}">
      <dsp:nvSpPr>
        <dsp:cNvPr id="0" name=""/>
        <dsp:cNvSpPr/>
      </dsp:nvSpPr>
      <dsp:spPr>
        <a:xfrm>
          <a:off x="2143349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b="1" kern="1200" cap="all" dirty="0">
              <a:latin typeface="Calibri"/>
              <a:ea typeface="+mn-ea"/>
              <a:cs typeface="+mn-cs"/>
            </a:rPr>
            <a:t>? </a:t>
          </a:r>
          <a:r>
            <a:rPr lang="en-US" sz="3200" b="1" kern="1200" cap="all" dirty="0">
              <a:solidFill>
                <a:srgbClr val="FF0000"/>
              </a:solidFill>
              <a:latin typeface="Calibri"/>
              <a:ea typeface="+mn-ea"/>
              <a:cs typeface="+mn-cs"/>
            </a:rPr>
            <a:t>gr</a:t>
          </a:r>
        </a:p>
      </dsp:txBody>
      <dsp:txXfrm>
        <a:off x="2143349" y="3255669"/>
        <a:ext cx="3600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8AC83-7FC8-4385-9625-DFFE3A09DB03}">
      <dsp:nvSpPr>
        <dsp:cNvPr id="0" name=""/>
        <dsp:cNvSpPr/>
      </dsp:nvSpPr>
      <dsp:spPr>
        <a:xfrm>
          <a:off x="2845349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C730C-75DF-4D89-9E4F-7A3FED1BAF7B}">
      <dsp:nvSpPr>
        <dsp:cNvPr id="0" name=""/>
        <dsp:cNvSpPr/>
      </dsp:nvSpPr>
      <dsp:spPr>
        <a:xfrm>
          <a:off x="3313349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7451C-F488-455D-8AE8-B86C2D458FFE}">
      <dsp:nvSpPr>
        <dsp:cNvPr id="0" name=""/>
        <dsp:cNvSpPr/>
      </dsp:nvSpPr>
      <dsp:spPr>
        <a:xfrm>
          <a:off x="2143349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3200" b="1" kern="1200" cap="all" noProof="0" dirty="0">
              <a:solidFill>
                <a:srgbClr val="00B050"/>
              </a:solidFill>
              <a:latin typeface="Calibri"/>
              <a:ea typeface="+mn-ea"/>
              <a:cs typeface="+mn-cs"/>
            </a:rPr>
            <a:t>2,0</a:t>
          </a:r>
          <a:r>
            <a:rPr lang="pt-BR" sz="3200" b="1" kern="1200" cap="all" noProof="0" dirty="0">
              <a:solidFill>
                <a:schemeClr val="tx1"/>
              </a:solidFill>
              <a:latin typeface="Calibri"/>
              <a:ea typeface="+mn-ea"/>
              <a:cs typeface="+mn-cs"/>
            </a:rPr>
            <a:t> X </a:t>
          </a:r>
          <a:r>
            <a:rPr lang="pt-BR" sz="3200" b="1" kern="1200" cap="all" noProof="0" dirty="0">
              <a:solidFill>
                <a:srgbClr val="00B050"/>
              </a:solidFill>
              <a:latin typeface="Calibri"/>
              <a:ea typeface="+mn-ea"/>
              <a:cs typeface="+mn-cs"/>
            </a:rPr>
            <a:t>1,0</a:t>
          </a:r>
          <a:r>
            <a:rPr lang="pt-BR" sz="3200" b="1" kern="1200" cap="all" noProof="0" dirty="0">
              <a:solidFill>
                <a:schemeClr val="tx1"/>
              </a:solidFill>
              <a:latin typeface="Calibri"/>
              <a:ea typeface="+mn-ea"/>
              <a:cs typeface="+mn-cs"/>
            </a:rPr>
            <a:t> x </a:t>
          </a:r>
          <a:r>
            <a:rPr lang="pt-BR" sz="3200" b="1" kern="1200" cap="all" noProof="0" dirty="0">
              <a:solidFill>
                <a:srgbClr val="00B050"/>
              </a:solidFill>
              <a:latin typeface="Calibri"/>
              <a:ea typeface="+mn-ea"/>
              <a:cs typeface="+mn-cs"/>
            </a:rPr>
            <a:t>0,2</a:t>
          </a:r>
          <a:r>
            <a:rPr lang="pt-BR" sz="3200" b="1" kern="1200" cap="all" noProof="0" dirty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pt-BR" sz="3200" b="1" kern="1200" cap="all" noProof="0" dirty="0">
              <a:solidFill>
                <a:srgbClr val="FF0000"/>
              </a:solidFill>
              <a:latin typeface="Calibri"/>
              <a:ea typeface="+mn-ea"/>
              <a:cs typeface="+mn-cs"/>
            </a:rPr>
            <a:t>cm</a:t>
          </a:r>
        </a:p>
      </dsp:txBody>
      <dsp:txXfrm>
        <a:off x="2143349" y="3255669"/>
        <a:ext cx="36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1D5D8-7AA3-4773-879B-0D15C085B993}">
      <dsp:nvSpPr>
        <dsp:cNvPr id="0" name=""/>
        <dsp:cNvSpPr/>
      </dsp:nvSpPr>
      <dsp:spPr>
        <a:xfrm>
          <a:off x="2845349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25C84-F324-4D7C-AEB5-BEA1D565B977}">
      <dsp:nvSpPr>
        <dsp:cNvPr id="0" name=""/>
        <dsp:cNvSpPr/>
      </dsp:nvSpPr>
      <dsp:spPr>
        <a:xfrm>
          <a:off x="3313349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0F482-13E7-4A4C-BFCF-D10FF7BC4D8D}">
      <dsp:nvSpPr>
        <dsp:cNvPr id="0" name=""/>
        <dsp:cNvSpPr/>
      </dsp:nvSpPr>
      <dsp:spPr>
        <a:xfrm>
          <a:off x="2143349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3200" b="1" kern="1200" dirty="0"/>
            <a:t>R$   </a:t>
          </a:r>
          <a:endParaRPr lang="en-US" sz="3200" b="1" kern="1200" dirty="0"/>
        </a:p>
      </dsp:txBody>
      <dsp:txXfrm>
        <a:off x="2143349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92D8D-A2E3-4DB5-B87E-AC715292ED5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6EC98-4AA1-440E-8FDD-3C0809F94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91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E9B3-6BA1-4AE0-B7AF-4B6D43816B35}" type="datetime1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4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35AF-55CC-41C8-9A42-7B16EB1CA527}" type="datetime1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85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8F6-D1A7-41B3-840F-404C7362562A}" type="datetime1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56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812D-4CC6-4AB5-81C4-CFA9C14222C4}" type="datetime1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16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A809-F6E2-4AF2-9F86-67520277884D}" type="datetime1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7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D45-871D-48A0-B180-2BFDD58B0BA9}" type="datetime1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99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D9F5-E95A-4DE8-9615-A0E748915442}" type="datetime1">
              <a:rPr lang="pt-BR" smtClean="0"/>
              <a:t>09/06/2020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5EAF-3983-4495-B39E-8058000847E5}" type="datetime1">
              <a:rPr lang="pt-BR" smtClean="0"/>
              <a:t>09/06/2020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03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D7A-62F9-4278-AB5B-08EB2D0E3FC5}" type="datetime1">
              <a:rPr lang="pt-BR" smtClean="0"/>
              <a:t>09/06/2020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25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CD65-BD86-4FF3-91BD-FDF5D9596881}" type="datetime1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11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E3C7-9917-4D69-86FF-6BFC4854C1B6}" type="datetime1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9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6CA5-9D7C-48E5-BC01-BAAD110E809C}" type="datetime1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Sirius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29E33-BE38-49B6-9237-4D78C2E39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27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Space satellite with antenna and solar panels in space against the background of the earth. Telecommunications, high-speed Internet, space exploration. copy space. image furnished by NASA">
            <a:extLst>
              <a:ext uri="{FF2B5EF4-FFF2-40B4-BE49-F238E27FC236}">
                <a16:creationId xmlns:a16="http://schemas.microsoft.com/office/drawing/2014/main" id="{2FEF7D95-B4CE-4004-8EC0-410DF0E1A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57" y="2259789"/>
            <a:ext cx="7463281" cy="23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755BA1D-1CF4-423A-8BE1-78689CC9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</a:rPr>
              <a:t>Sirius</a:t>
            </a:r>
          </a:p>
        </p:txBody>
      </p:sp>
    </p:spTree>
    <p:extLst>
      <p:ext uri="{BB962C8B-B14F-4D97-AF65-F5344CB8AC3E}">
        <p14:creationId xmlns:p14="http://schemas.microsoft.com/office/powerpoint/2010/main" val="398408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42967-B755-4FB0-8B63-2A23BB9FF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pt-BR" sz="3850" b="1" dirty="0">
                <a:solidFill>
                  <a:srgbClr val="FF0000"/>
                </a:solidFill>
              </a:rPr>
              <a:t>Sirius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1A8A47-573A-46EB-8E8A-8D8F35DAC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11436"/>
            <a:ext cx="5709294" cy="4204735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É um </a:t>
            </a:r>
            <a:r>
              <a:rPr lang="pt-BR" sz="2200" b="1" dirty="0"/>
              <a:t>dispositivo</a:t>
            </a:r>
            <a:r>
              <a:rPr lang="pt-BR" sz="2200" dirty="0"/>
              <a:t> </a:t>
            </a:r>
            <a:r>
              <a:rPr lang="pt-BR" sz="2200" b="1" dirty="0"/>
              <a:t>eletrônico</a:t>
            </a:r>
            <a:r>
              <a:rPr lang="pt-BR" sz="2200" dirty="0"/>
              <a:t> contido em uma </a:t>
            </a:r>
            <a:r>
              <a:rPr lang="pt-BR" sz="2200" b="1" dirty="0"/>
              <a:t>pulseira</a:t>
            </a:r>
            <a:r>
              <a:rPr lang="pt-BR" sz="2200" dirty="0"/>
              <a:t> em silicone (</a:t>
            </a:r>
            <a:r>
              <a:rPr lang="pt-BR" sz="1900" i="1" dirty="0"/>
              <a:t>muito confortável para sentir</a:t>
            </a:r>
            <a:r>
              <a:rPr lang="pt-BR" sz="2200" dirty="0"/>
              <a:t>), vestida na mão da </a:t>
            </a:r>
            <a:r>
              <a:rPr lang="pt-BR" sz="2200" b="1" dirty="0"/>
              <a:t>criança</a:t>
            </a:r>
            <a:r>
              <a:rPr lang="pt-BR" sz="2200" dirty="0"/>
              <a:t>, que </a:t>
            </a:r>
            <a:r>
              <a:rPr lang="pt-BR" sz="2200" b="1" dirty="0"/>
              <a:t>captura</a:t>
            </a:r>
            <a:r>
              <a:rPr lang="pt-BR" sz="2200" dirty="0"/>
              <a:t> </a:t>
            </a:r>
            <a:r>
              <a:rPr lang="pt-BR" sz="2200" b="1" dirty="0"/>
              <a:t>informações</a:t>
            </a:r>
            <a:r>
              <a:rPr lang="pt-BR" sz="2200" dirty="0"/>
              <a:t> de </a:t>
            </a:r>
            <a:r>
              <a:rPr lang="pt-BR" sz="2200" b="1" dirty="0"/>
              <a:t>satélite</a:t>
            </a:r>
            <a:r>
              <a:rPr lang="pt-BR" sz="2200" dirty="0"/>
              <a:t>, </a:t>
            </a:r>
            <a:r>
              <a:rPr lang="pt-BR" sz="2200" b="1" dirty="0"/>
              <a:t>calcula</a:t>
            </a:r>
            <a:r>
              <a:rPr lang="pt-BR" sz="2200" dirty="0"/>
              <a:t> a </a:t>
            </a:r>
            <a:r>
              <a:rPr lang="pt-BR" sz="2200" b="1" dirty="0"/>
              <a:t>localização</a:t>
            </a:r>
            <a:r>
              <a:rPr lang="pt-BR" sz="2200" dirty="0"/>
              <a:t> da </a:t>
            </a:r>
            <a:r>
              <a:rPr lang="pt-BR" sz="2200" b="1" dirty="0"/>
              <a:t> criança</a:t>
            </a:r>
            <a:r>
              <a:rPr lang="pt-BR" sz="2200" dirty="0"/>
              <a:t> na </a:t>
            </a:r>
            <a:r>
              <a:rPr lang="pt-BR" sz="2200" b="1" dirty="0"/>
              <a:t>latitude</a:t>
            </a:r>
            <a:r>
              <a:rPr lang="pt-BR" sz="2200" dirty="0"/>
              <a:t> e </a:t>
            </a:r>
            <a:r>
              <a:rPr lang="pt-BR" sz="2200" b="1" dirty="0"/>
              <a:t>longitude</a:t>
            </a:r>
            <a:r>
              <a:rPr lang="pt-BR" sz="2200" dirty="0"/>
              <a:t> do </a:t>
            </a:r>
            <a:r>
              <a:rPr lang="pt-BR" sz="2200" b="1" dirty="0"/>
              <a:t>globo</a:t>
            </a:r>
            <a:r>
              <a:rPr lang="pt-BR" sz="2200" dirty="0"/>
              <a:t> </a:t>
            </a:r>
            <a:r>
              <a:rPr lang="pt-BR" sz="2200" b="1" dirty="0"/>
              <a:t>terrestre</a:t>
            </a:r>
            <a:r>
              <a:rPr lang="pt-BR" sz="2200" dirty="0"/>
              <a:t> e envia as </a:t>
            </a:r>
            <a:r>
              <a:rPr lang="pt-BR" sz="2200" b="1" dirty="0"/>
              <a:t>informações</a:t>
            </a:r>
            <a:r>
              <a:rPr lang="pt-BR" sz="2200" dirty="0"/>
              <a:t>  em tempo real ao </a:t>
            </a:r>
            <a:r>
              <a:rPr lang="pt-BR" sz="2200" b="1" dirty="0"/>
              <a:t>celular</a:t>
            </a:r>
            <a:r>
              <a:rPr lang="pt-BR" sz="2200" dirty="0"/>
              <a:t> do pai onde um </a:t>
            </a:r>
            <a:r>
              <a:rPr lang="pt-BR" sz="2200" b="1" dirty="0"/>
              <a:t>aplicativo</a:t>
            </a:r>
            <a:r>
              <a:rPr lang="pt-BR" sz="2200" dirty="0"/>
              <a:t> específico  </a:t>
            </a:r>
            <a:r>
              <a:rPr lang="pt-BR" sz="2200" b="1" dirty="0"/>
              <a:t>apresenta</a:t>
            </a:r>
            <a:r>
              <a:rPr lang="pt-BR" sz="2200" dirty="0"/>
              <a:t> a localização em um </a:t>
            </a:r>
            <a:r>
              <a:rPr lang="pt-BR" sz="2200" b="1" dirty="0"/>
              <a:t>mapa</a:t>
            </a:r>
            <a:r>
              <a:rPr lang="pt-BR" sz="2200" dirty="0"/>
              <a:t>.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36584685-FA3E-44F5-8A33-317CC9B8D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sp>
        <p:nvSpPr>
          <p:cNvPr id="10" name="Retângulo 9" descr="Solar system">
            <a:extLst>
              <a:ext uri="{FF2B5EF4-FFF2-40B4-BE49-F238E27FC236}">
                <a16:creationId xmlns:a16="http://schemas.microsoft.com/office/drawing/2014/main" id="{6B016DB7-A6BC-4764-A20E-6FDBA1B90807}"/>
              </a:ext>
            </a:extLst>
          </p:cNvPr>
          <p:cNvSpPr/>
          <p:nvPr/>
        </p:nvSpPr>
        <p:spPr>
          <a:xfrm>
            <a:off x="1259632" y="44624"/>
            <a:ext cx="1766812" cy="176681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4916F1-A2DC-4E5F-8EEE-0C809D02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B5B4AE-86DA-45C8-A5EC-A64C42A5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97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BC42A38-B4E1-4571-9EB3-6136E746D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1" r="34784" b="-1"/>
          <a:stretch/>
        </p:blipFill>
        <p:spPr>
          <a:xfrm>
            <a:off x="3662266" y="10"/>
            <a:ext cx="5481734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65" name="Freeform: Shape 64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7" name="Freeform: Shape 66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142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942967-B755-4FB0-8B63-2A23BB9FF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78" y="856488"/>
            <a:ext cx="3744468" cy="1243584"/>
          </a:xfrm>
        </p:spPr>
        <p:txBody>
          <a:bodyPr anchor="ctr"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Sirius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326" y="2195336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1A8A47-573A-46EB-8E8A-8D8F35DAC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12671"/>
            <a:ext cx="4320480" cy="4112673"/>
          </a:xfrm>
        </p:spPr>
        <p:txBody>
          <a:bodyPr anchor="t">
            <a:noAutofit/>
          </a:bodyPr>
          <a:lstStyle/>
          <a:p>
            <a:r>
              <a:rPr lang="pt-BR" sz="2200" dirty="0"/>
              <a:t>O equipamento usa o sistema </a:t>
            </a:r>
            <a:r>
              <a:rPr lang="pt-BR" sz="2200" b="1" dirty="0"/>
              <a:t>GPS</a:t>
            </a:r>
            <a:r>
              <a:rPr lang="pt-BR" sz="2200" dirty="0"/>
              <a:t> para determinar a localização, e as </a:t>
            </a:r>
            <a:r>
              <a:rPr lang="pt-BR" sz="2200" b="1" dirty="0"/>
              <a:t>redes</a:t>
            </a:r>
            <a:r>
              <a:rPr lang="pt-BR" sz="2200" dirty="0"/>
              <a:t> de </a:t>
            </a:r>
            <a:r>
              <a:rPr lang="pt-BR" sz="2200" b="1" dirty="0"/>
              <a:t>operadoras</a:t>
            </a:r>
            <a:r>
              <a:rPr lang="pt-BR" sz="2200" dirty="0"/>
              <a:t> para transmitir os dados, que viajam </a:t>
            </a:r>
            <a:r>
              <a:rPr lang="pt-BR" sz="2200" b="1" dirty="0"/>
              <a:t>criptografados</a:t>
            </a:r>
            <a:r>
              <a:rPr lang="pt-BR" sz="2200" dirty="0"/>
              <a:t>.  Se, em algum momento, a rede de celular não estiver disponível, os dados são recolhidos no </a:t>
            </a:r>
            <a:r>
              <a:rPr lang="pt-BR" sz="2200" b="1" i="1" dirty="0" err="1"/>
              <a:t>Datalogger</a:t>
            </a:r>
            <a:r>
              <a:rPr lang="pt-BR" sz="2200" dirty="0"/>
              <a:t> e enviados posteriormente.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5DBFD6C-A4CA-4E4E-B9AD-6CEAF433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7660" y="6356350"/>
            <a:ext cx="220735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101E0D-0A91-4FA7-945B-FC0749E6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085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pt-B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Retângulo 8" descr="Solar system">
            <a:extLst>
              <a:ext uri="{FF2B5EF4-FFF2-40B4-BE49-F238E27FC236}">
                <a16:creationId xmlns:a16="http://schemas.microsoft.com/office/drawing/2014/main" id="{CFABF6E3-B5CC-4311-A48F-9DFF38545F9D}"/>
              </a:ext>
            </a:extLst>
          </p:cNvPr>
          <p:cNvSpPr/>
          <p:nvPr/>
        </p:nvSpPr>
        <p:spPr>
          <a:xfrm>
            <a:off x="7020272" y="33281"/>
            <a:ext cx="1766812" cy="176681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213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62E08-01BA-4F1C-B4C3-92B39C91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FUNCIONALIDADES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0BE78C-26AA-4C22-85EE-E3855A04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24F5F7-D900-494B-AE25-F12334D8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12</a:t>
            </a:fld>
            <a:endParaRPr lang="pt-BR"/>
          </a:p>
        </p:txBody>
      </p:sp>
      <p:sp>
        <p:nvSpPr>
          <p:cNvPr id="23" name="Retângulo: Cantos Diagonais Arredondados 22">
            <a:hlinkClick r:id="rId2" action="ppaction://hlinksldjump"/>
            <a:extLst>
              <a:ext uri="{FF2B5EF4-FFF2-40B4-BE49-F238E27FC236}">
                <a16:creationId xmlns:a16="http://schemas.microsoft.com/office/drawing/2014/main" id="{EF779A94-52B6-488A-8B8D-6350ED168F03}"/>
              </a:ext>
            </a:extLst>
          </p:cNvPr>
          <p:cNvSpPr/>
          <p:nvPr/>
        </p:nvSpPr>
        <p:spPr>
          <a:xfrm>
            <a:off x="465459" y="4926823"/>
            <a:ext cx="1544062" cy="1544062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" name="Retângulo 24" descr="House">
            <a:hlinkClick r:id="rId2" action="ppaction://hlinksldjump"/>
            <a:extLst>
              <a:ext uri="{FF2B5EF4-FFF2-40B4-BE49-F238E27FC236}">
                <a16:creationId xmlns:a16="http://schemas.microsoft.com/office/drawing/2014/main" id="{CDF9F1F6-B973-45FA-B831-9136965E224F}"/>
              </a:ext>
            </a:extLst>
          </p:cNvPr>
          <p:cNvSpPr/>
          <p:nvPr/>
        </p:nvSpPr>
        <p:spPr>
          <a:xfrm>
            <a:off x="794522" y="5255885"/>
            <a:ext cx="885937" cy="8859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0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E32D3C-DA54-4C77-8897-F676BB8F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Funcionalidades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E1DE898-BB14-428A-8B25-E7C9E3584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61185"/>
              </p:ext>
            </p:extLst>
          </p:nvPr>
        </p:nvGraphicFramePr>
        <p:xfrm>
          <a:off x="539552" y="2438400"/>
          <a:ext cx="8058150" cy="373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61933DC-8FD6-4F1A-8518-DB4DD183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8D6A54-9893-4749-B938-36F9BAFC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31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691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2" descr="junges mädchen hält sich die ohren zu">
            <a:extLst>
              <a:ext uri="{FF2B5EF4-FFF2-40B4-BE49-F238E27FC236}">
                <a16:creationId xmlns:a16="http://schemas.microsoft.com/office/drawing/2014/main" id="{B8C286F6-27F4-498F-AA2A-2B5EAD9C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5" y="4677584"/>
            <a:ext cx="1332779" cy="12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atellite isolated on white">
            <a:extLst>
              <a:ext uri="{FF2B5EF4-FFF2-40B4-BE49-F238E27FC236}">
                <a16:creationId xmlns:a16="http://schemas.microsoft.com/office/drawing/2014/main" id="{F30F5FFC-B1D8-49F3-AAEB-CED6A9EA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6" y="317734"/>
            <a:ext cx="1148276" cy="9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ed arrow left ">
            <a:extLst>
              <a:ext uri="{FF2B5EF4-FFF2-40B4-BE49-F238E27FC236}">
                <a16:creationId xmlns:a16="http://schemas.microsoft.com/office/drawing/2014/main" id="{939A3B95-763A-4902-8D8B-2400E123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160" y="3086979"/>
            <a:ext cx="1273496" cy="76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ntena icon. Media element icon. Premium quality graphic design. Signs, outline symbols collection icon for websites, web design, mobile app, info graphics">
            <a:extLst>
              <a:ext uri="{FF2B5EF4-FFF2-40B4-BE49-F238E27FC236}">
                <a16:creationId xmlns:a16="http://schemas.microsoft.com/office/drawing/2014/main" id="{45C3A413-BFFD-4F68-B279-955E29D89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70" y="3789040"/>
            <a:ext cx="1838220" cy="28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sultado de imagem para homem">
            <a:extLst>
              <a:ext uri="{FF2B5EF4-FFF2-40B4-BE49-F238E27FC236}">
                <a16:creationId xmlns:a16="http://schemas.microsoft.com/office/drawing/2014/main" id="{65835BEF-9B96-4BE7-9B9E-F14E08473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36" y="4914446"/>
            <a:ext cx="1056057" cy="120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red arrow left ">
            <a:extLst>
              <a:ext uri="{FF2B5EF4-FFF2-40B4-BE49-F238E27FC236}">
                <a16:creationId xmlns:a16="http://schemas.microsoft.com/office/drawing/2014/main" id="{98FDB386-182F-4B44-BC63-013F4446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48" y="5229751"/>
            <a:ext cx="1299201" cy="7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ed arrow left ">
            <a:extLst>
              <a:ext uri="{FF2B5EF4-FFF2-40B4-BE49-F238E27FC236}">
                <a16:creationId xmlns:a16="http://schemas.microsoft.com/office/drawing/2014/main" id="{BAB0B6ED-2DBA-4286-8671-6A4ACB70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96" y="5268143"/>
            <a:ext cx="1299201" cy="7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atellite isolated on white">
            <a:extLst>
              <a:ext uri="{FF2B5EF4-FFF2-40B4-BE49-F238E27FC236}">
                <a16:creationId xmlns:a16="http://schemas.microsoft.com/office/drawing/2014/main" id="{11821E9F-3BB4-4A7D-B520-D419FF747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29" y="886019"/>
            <a:ext cx="1427989" cy="10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atellite isolated on white">
            <a:extLst>
              <a:ext uri="{FF2B5EF4-FFF2-40B4-BE49-F238E27FC236}">
                <a16:creationId xmlns:a16="http://schemas.microsoft.com/office/drawing/2014/main" id="{D3452ACB-8376-4925-9E39-5FAE3032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0" y="1260650"/>
            <a:ext cx="1148276" cy="9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05C70FCC-F96F-40E6-B55F-EBDD5AB9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D399BD-19AB-4A42-AA2F-F5FF5047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42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Espaço Reservado para Conteúdo 2">
            <a:extLst>
              <a:ext uri="{FF2B5EF4-FFF2-40B4-BE49-F238E27FC236}">
                <a16:creationId xmlns:a16="http://schemas.microsoft.com/office/drawing/2014/main" id="{7513A438-DF61-4B14-BCD2-FE039D7AC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58983"/>
              </p:ext>
            </p:extLst>
          </p:nvPr>
        </p:nvGraphicFramePr>
        <p:xfrm>
          <a:off x="88929" y="803730"/>
          <a:ext cx="877163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7237BAD4-0BA6-4D96-B070-3C9DFAC308C8}"/>
              </a:ext>
            </a:extLst>
          </p:cNvPr>
          <p:cNvSpPr/>
          <p:nvPr/>
        </p:nvSpPr>
        <p:spPr>
          <a:xfrm>
            <a:off x="1659343" y="2996952"/>
            <a:ext cx="360040" cy="5760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FD5A7E7E-E8FA-418E-8EE0-941E9183F9B9}"/>
              </a:ext>
            </a:extLst>
          </p:cNvPr>
          <p:cNvSpPr/>
          <p:nvPr/>
        </p:nvSpPr>
        <p:spPr>
          <a:xfrm rot="16200000">
            <a:off x="3063499" y="4347933"/>
            <a:ext cx="360040" cy="5760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3B482064-5E07-4980-811D-21C331645E1B}"/>
              </a:ext>
            </a:extLst>
          </p:cNvPr>
          <p:cNvSpPr/>
          <p:nvPr/>
        </p:nvSpPr>
        <p:spPr>
          <a:xfrm rot="16200000">
            <a:off x="6048164" y="4275925"/>
            <a:ext cx="360040" cy="5760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475B6E0-D01C-4649-B020-78F5A06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519261"/>
            <a:ext cx="574355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Transmissão de Dados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5C2F3C8-9864-47CA-AC57-ADD3BCA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609D7E4-B583-4A46-BB29-87271FC7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24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F279F7-BFCB-434C-AB48-DD06F52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03" y="712269"/>
            <a:ext cx="2997895" cy="550226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Funcionalidades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15C128-8E68-44BD-BF94-FBA9CA4B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978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4DD0D7F-99EF-4428-8C43-9F716DBDC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758527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F7E14E0-A9BD-469A-A154-E2469467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3EA152-6AE3-4A04-9D76-F2A37DE3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357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8671A2-F2A8-435B-AB5A-4195E5B3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FFFF"/>
                </a:solidFill>
              </a:rPr>
              <a:t>Comunicação Pulseira-Aplicativo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5D470A4-B044-4B4A-9B28-53284F0F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</a:rPr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51A142-60D5-4CAA-80A7-8781043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pt-B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DEEC71DB-9836-4353-9296-785E05B16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577301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106" name="Picture 2" descr="bidirectional arrows">
            <a:extLst>
              <a:ext uri="{FF2B5EF4-FFF2-40B4-BE49-F238E27FC236}">
                <a16:creationId xmlns:a16="http://schemas.microsoft.com/office/drawing/2014/main" id="{CF64FE51-3FCF-4DD3-9BAC-52466098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3928" y="2541128"/>
            <a:ext cx="1431032" cy="14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05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6F6519-9240-4BB5-A46B-668DA7FD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51517"/>
            <a:ext cx="4208141" cy="1461778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Função GPS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750BC2-F1D2-4440-8C4E-BB151514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738" y="384048"/>
            <a:ext cx="290779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pt-BR" sz="1000">
                <a:solidFill>
                  <a:schemeClr val="tx1">
                    <a:alpha val="80000"/>
                  </a:schemeClr>
                </a:solidFill>
              </a:rPr>
              <a:t>Sirius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F2D226-425A-4CD2-BE84-C23D6E80D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470248"/>
            <a:ext cx="3560068" cy="35362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Função GPS</a:t>
            </a:r>
            <a:r>
              <a:rPr lang="pt-BR" sz="2200" dirty="0"/>
              <a:t>: Ativação/Desativação</a:t>
            </a:r>
            <a:endParaRPr lang="pt-BR" sz="2100" dirty="0"/>
          </a:p>
          <a:p>
            <a:endParaRPr lang="pt-BR" sz="21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9AEBC73-430D-444A-8DE5-AD7A7BD1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1497" y="2507636"/>
            <a:ext cx="2413000" cy="24130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3F6997-0861-4A06-A3C5-9391465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035040"/>
            <a:ext cx="496113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96F29E33-BE38-49B6-9237-4D78C2E396DB}" type="slidenum">
              <a:rPr lang="pt-BR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18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8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6F6519-9240-4BB5-A46B-668DA7FD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51517"/>
            <a:ext cx="4208141" cy="1461778"/>
          </a:xfrm>
        </p:spPr>
        <p:txBody>
          <a:bodyPr>
            <a:normAutofit/>
          </a:bodyPr>
          <a:lstStyle/>
          <a:p>
            <a:r>
              <a:rPr lang="en-US" sz="3000" b="1" i="1" dirty="0">
                <a:solidFill>
                  <a:srgbClr val="FF0000"/>
                </a:solidFill>
              </a:rPr>
              <a:t>Geofencing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750BC2-F1D2-4440-8C4E-BB151514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738" y="384048"/>
            <a:ext cx="290779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pt-BR" sz="1000">
                <a:solidFill>
                  <a:schemeClr val="tx1">
                    <a:alpha val="80000"/>
                  </a:schemeClr>
                </a:solidFill>
              </a:rPr>
              <a:t>Sirius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F2D226-425A-4CD2-BE84-C23D6E80D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470248"/>
            <a:ext cx="3776092" cy="35362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sz="2600" dirty="0"/>
              <a:t>Ou definição de uma </a:t>
            </a:r>
            <a:r>
              <a:rPr lang="pt-BR" sz="2600" b="1" dirty="0"/>
              <a:t>cerca</a:t>
            </a:r>
            <a:r>
              <a:rPr lang="pt-BR" sz="2600" dirty="0"/>
              <a:t> </a:t>
            </a:r>
            <a:r>
              <a:rPr lang="pt-BR" sz="2600" b="1" dirty="0"/>
              <a:t>eletrônica</a:t>
            </a:r>
            <a:r>
              <a:rPr lang="pt-BR" sz="2600" dirty="0"/>
              <a:t> i.e. um </a:t>
            </a:r>
            <a:r>
              <a:rPr lang="pt-BR" sz="2600" b="1" i="1" dirty="0"/>
              <a:t>perímetro</a:t>
            </a:r>
            <a:r>
              <a:rPr lang="pt-BR" sz="2600" dirty="0"/>
              <a:t> </a:t>
            </a:r>
            <a:r>
              <a:rPr lang="pt-BR" sz="2600" b="1" i="1" dirty="0"/>
              <a:t>virtual</a:t>
            </a:r>
            <a:r>
              <a:rPr lang="pt-BR" sz="2600" dirty="0"/>
              <a:t> para uma área geográfica do mundo real. </a:t>
            </a:r>
            <a:br>
              <a:rPr lang="pt-BR" sz="2600" dirty="0"/>
            </a:br>
            <a:r>
              <a:rPr lang="pt-BR" sz="2600" dirty="0"/>
              <a:t>É a possibilidade de definição e ajuste </a:t>
            </a:r>
            <a:r>
              <a:rPr lang="pt-BR" sz="2600" i="1" dirty="0"/>
              <a:t>de </a:t>
            </a:r>
            <a:r>
              <a:rPr lang="pt-BR" sz="2600" b="1" i="1" dirty="0"/>
              <a:t>área</a:t>
            </a:r>
            <a:r>
              <a:rPr lang="pt-BR" sz="2600" i="1" dirty="0"/>
              <a:t> de </a:t>
            </a:r>
            <a:r>
              <a:rPr lang="pt-BR" sz="2600" b="1" i="1" dirty="0"/>
              <a:t>segurança</a:t>
            </a:r>
            <a:r>
              <a:rPr lang="pt-BR" sz="2600" dirty="0"/>
              <a:t> (áreas de </a:t>
            </a:r>
            <a:r>
              <a:rPr lang="pt-BR" sz="2600" b="1" i="1" dirty="0"/>
              <a:t>inclusão</a:t>
            </a:r>
            <a:r>
              <a:rPr lang="pt-BR" sz="2600" dirty="0"/>
              <a:t> vs. áreas de </a:t>
            </a:r>
            <a:r>
              <a:rPr lang="pt-BR" sz="2600" b="1" i="1" dirty="0"/>
              <a:t>exclusão</a:t>
            </a:r>
            <a:r>
              <a:rPr lang="pt-BR" sz="2600" dirty="0"/>
              <a:t>).</a:t>
            </a:r>
          </a:p>
          <a:p>
            <a:endParaRPr lang="pt-BR" sz="2100" dirty="0"/>
          </a:p>
          <a:p>
            <a:endParaRPr lang="pt-BR" sz="21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9AEBC73-430D-444A-8DE5-AD7A7BD1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1497" y="2507636"/>
            <a:ext cx="2413000" cy="24130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3F6997-0861-4A06-A3C5-9391465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035040"/>
            <a:ext cx="526974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96F29E33-BE38-49B6-9237-4D78C2E396DB}" type="slidenum">
              <a:rPr lang="pt-BR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19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n touching a gps concept">
            <a:extLst>
              <a:ext uri="{FF2B5EF4-FFF2-40B4-BE49-F238E27FC236}">
                <a16:creationId xmlns:a16="http://schemas.microsoft.com/office/drawing/2014/main" id="{7C820A72-3B1E-4B5F-99EF-4FCE5450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650111"/>
            <a:ext cx="8178799" cy="355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16D983F-9A27-4607-B1F3-0948FE7D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29F33F0-8D92-4340-9541-3E0E74C3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06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CD2ECC-B89F-46F4-82E0-EC87F8BC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t-BR" sz="3200" dirty="0">
                <a:solidFill>
                  <a:schemeClr val="accent1"/>
                </a:solidFill>
              </a:rPr>
              <a:t>Áreas de </a:t>
            </a:r>
            <a:r>
              <a:rPr lang="pt-BR" sz="3200" b="1" dirty="0">
                <a:solidFill>
                  <a:schemeClr val="accent1"/>
                </a:solidFill>
              </a:rPr>
              <a:t>Inclusão</a:t>
            </a:r>
            <a:r>
              <a:rPr lang="pt-BR" sz="3200" dirty="0">
                <a:solidFill>
                  <a:schemeClr val="accent1"/>
                </a:solidFill>
              </a:rPr>
              <a:t> / </a:t>
            </a:r>
            <a:r>
              <a:rPr lang="pt-BR" sz="3200" b="1" dirty="0">
                <a:solidFill>
                  <a:schemeClr val="accent1"/>
                </a:solidFill>
              </a:rPr>
              <a:t>Exclusão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A84780-8823-4867-AAA2-41CBA786C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pt-BR" sz="2100" b="1" dirty="0"/>
              <a:t>Áreas</a:t>
            </a:r>
            <a:r>
              <a:rPr lang="pt-BR" sz="2100" dirty="0"/>
              <a:t> de </a:t>
            </a:r>
            <a:r>
              <a:rPr lang="pt-BR" sz="2100" b="1" dirty="0"/>
              <a:t>inclusão</a:t>
            </a:r>
            <a:r>
              <a:rPr lang="pt-BR" sz="2100" dirty="0"/>
              <a:t> são os locais onde a criança deve </a:t>
            </a:r>
            <a:r>
              <a:rPr lang="pt-BR" sz="2100" b="1" i="1" dirty="0"/>
              <a:t>permanecer</a:t>
            </a:r>
            <a:r>
              <a:rPr lang="pt-BR" sz="2100" dirty="0"/>
              <a:t> dentro dos </a:t>
            </a:r>
            <a:r>
              <a:rPr lang="pt-BR" sz="2100" b="1" i="1" dirty="0"/>
              <a:t>horários</a:t>
            </a:r>
            <a:r>
              <a:rPr lang="pt-BR" sz="2100" dirty="0"/>
              <a:t> </a:t>
            </a:r>
            <a:r>
              <a:rPr lang="pt-BR" sz="2100" b="1" i="1" dirty="0"/>
              <a:t>definidos</a:t>
            </a:r>
            <a:r>
              <a:rPr lang="pt-BR" sz="2100" dirty="0"/>
              <a:t> (</a:t>
            </a:r>
            <a:r>
              <a:rPr lang="pt-BR" sz="2100" i="1" dirty="0"/>
              <a:t>Colégio</a:t>
            </a:r>
            <a:r>
              <a:rPr lang="pt-BR" sz="2100" dirty="0"/>
              <a:t>, </a:t>
            </a:r>
            <a:r>
              <a:rPr lang="pt-BR" sz="2100" i="1" dirty="0"/>
              <a:t>Cinema</a:t>
            </a:r>
            <a:r>
              <a:rPr lang="pt-BR" sz="2100" dirty="0"/>
              <a:t>, etc.).</a:t>
            </a:r>
          </a:p>
          <a:p>
            <a:r>
              <a:rPr lang="pt-BR" sz="2100" b="1" dirty="0"/>
              <a:t>Áreas</a:t>
            </a:r>
            <a:r>
              <a:rPr lang="pt-BR" sz="2100" dirty="0"/>
              <a:t> de </a:t>
            </a:r>
            <a:r>
              <a:rPr lang="pt-BR" sz="2100" b="1" dirty="0"/>
              <a:t>exclusão</a:t>
            </a:r>
            <a:r>
              <a:rPr lang="pt-BR" sz="2100" dirty="0"/>
              <a:t> são as áreas proibidas para a criança.  Caso a criança entre em uma área de exclusão a Sirius irá avisar o pai da </a:t>
            </a:r>
            <a:r>
              <a:rPr lang="pt-BR" sz="2100" b="1" dirty="0"/>
              <a:t>violação</a:t>
            </a:r>
            <a:r>
              <a:rPr lang="pt-BR" sz="2100" dirty="0"/>
              <a:t>.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397DB21-A333-49C6-8494-00DEF184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6F79B1-8905-43C1-B647-56C59413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77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6F6519-9240-4BB5-A46B-668DA7FD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51517"/>
            <a:ext cx="4208141" cy="1461778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Outras Funcionalidades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750BC2-F1D2-4440-8C4E-BB151514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738" y="384048"/>
            <a:ext cx="290779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pt-BR" sz="1000">
                <a:solidFill>
                  <a:schemeClr val="tx1">
                    <a:alpha val="80000"/>
                  </a:schemeClr>
                </a:solidFill>
              </a:rPr>
              <a:t>Sirius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F2D226-425A-4CD2-BE84-C23D6E80D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470248"/>
            <a:ext cx="3560068" cy="3536236"/>
          </a:xfrm>
        </p:spPr>
        <p:txBody>
          <a:bodyPr>
            <a:normAutofit/>
          </a:bodyPr>
          <a:lstStyle/>
          <a:p>
            <a:r>
              <a:rPr lang="pt-BR" sz="2200" b="1" i="1" dirty="0"/>
              <a:t>Pedômetro </a:t>
            </a:r>
            <a:r>
              <a:rPr lang="pt-BR" sz="2200" dirty="0"/>
              <a:t>?</a:t>
            </a:r>
          </a:p>
          <a:p>
            <a:r>
              <a:rPr lang="pt-BR" sz="2200" b="1" i="1" dirty="0"/>
              <a:t>Telessaude</a:t>
            </a:r>
            <a:r>
              <a:rPr lang="pt-BR" sz="2200" dirty="0"/>
              <a:t> ?</a:t>
            </a:r>
          </a:p>
          <a:p>
            <a:endParaRPr lang="pt-BR" sz="2200" dirty="0"/>
          </a:p>
          <a:p>
            <a:endParaRPr lang="pt-BR" sz="2100" dirty="0"/>
          </a:p>
          <a:p>
            <a:endParaRPr lang="pt-BR" sz="21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9AEBC73-430D-444A-8DE5-AD7A7BD1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1497" y="2507636"/>
            <a:ext cx="2413000" cy="24130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3F6997-0861-4A06-A3C5-9391465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035040"/>
            <a:ext cx="526974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96F29E33-BE38-49B6-9237-4D78C2E396DB}" type="slidenum">
              <a:rPr lang="pt-BR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21</a:t>
            </a:fld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5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531861" y="1604747"/>
            <a:ext cx="4864676" cy="3648507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811185" y="1604747"/>
            <a:ext cx="4864676" cy="3648507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Isosceles Triangle 1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091765" y="1"/>
            <a:ext cx="4960470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6964" y="3571620"/>
            <a:ext cx="496047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83930" y="5407279"/>
            <a:ext cx="955808" cy="71685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B95E41-FA98-4B44-ABC9-BF389C36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1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 COMPONENTES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6974" y="575331"/>
            <a:ext cx="1321281" cy="99096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35233" y="1596115"/>
            <a:ext cx="700047" cy="52503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A489A38-C4AC-4F3F-9394-D70B12A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1C505B-2BCB-4352-9CCE-D10AE46C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22</a:t>
            </a:fld>
            <a:endParaRPr lang="pt-BR"/>
          </a:p>
        </p:txBody>
      </p:sp>
      <p:sp>
        <p:nvSpPr>
          <p:cNvPr id="17" name="Retângulo: Cantos Diagonais Arredondados 16">
            <a:hlinkClick r:id="rId2" action="ppaction://hlinksldjump"/>
            <a:extLst>
              <a:ext uri="{FF2B5EF4-FFF2-40B4-BE49-F238E27FC236}">
                <a16:creationId xmlns:a16="http://schemas.microsoft.com/office/drawing/2014/main" id="{641BEF7F-D529-414F-AFEA-CC5E6E57E9BB}"/>
              </a:ext>
            </a:extLst>
          </p:cNvPr>
          <p:cNvSpPr/>
          <p:nvPr/>
        </p:nvSpPr>
        <p:spPr>
          <a:xfrm>
            <a:off x="465459" y="4926823"/>
            <a:ext cx="1544062" cy="1544062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8" name="Retângulo 27" descr="House">
            <a:hlinkClick r:id="rId2" action="ppaction://hlinksldjump"/>
            <a:extLst>
              <a:ext uri="{FF2B5EF4-FFF2-40B4-BE49-F238E27FC236}">
                <a16:creationId xmlns:a16="http://schemas.microsoft.com/office/drawing/2014/main" id="{90FC41D6-1DF7-4216-8DB0-01E049C81A40}"/>
              </a:ext>
            </a:extLst>
          </p:cNvPr>
          <p:cNvSpPr/>
          <p:nvPr/>
        </p:nvSpPr>
        <p:spPr>
          <a:xfrm>
            <a:off x="794522" y="5255885"/>
            <a:ext cx="885937" cy="8859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14599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A94EE9-FDD6-445C-8436-CE7531B7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Componentes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3A9CE0F-F98B-4FBD-999F-B5C983B4C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43195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472B4C-E10B-494A-BEBA-51359E42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B432A4-C17D-4346-A48C-1106FAF0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71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BF3A6-8B32-4690-AE70-9405C88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GPS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9D4B3-523E-4A12-B80E-AF8DCC32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2227943"/>
            <a:ext cx="5408240" cy="3788227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t-BR" sz="2200" dirty="0"/>
              <a:t>O </a:t>
            </a:r>
            <a:r>
              <a:rPr lang="pt-BR" sz="2200" b="1" dirty="0"/>
              <a:t>GPS</a:t>
            </a:r>
            <a:r>
              <a:rPr lang="pt-BR" sz="2200" dirty="0"/>
              <a:t> faz a leitura da </a:t>
            </a:r>
            <a:r>
              <a:rPr lang="pt-BR" sz="2200" b="1" dirty="0"/>
              <a:t>geolocalização</a:t>
            </a:r>
            <a:r>
              <a:rPr lang="pt-BR" sz="2200" dirty="0"/>
              <a:t> por meio da rede mundial de satélites (composta por 24 satélites orbitando).</a:t>
            </a:r>
          </a:p>
          <a:p>
            <a:pPr algn="just"/>
            <a:r>
              <a:rPr lang="pt-BR" sz="2200" dirty="0"/>
              <a:t>O </a:t>
            </a:r>
            <a:r>
              <a:rPr lang="pt-BR" sz="2200" b="1" dirty="0"/>
              <a:t>GPS</a:t>
            </a:r>
            <a:r>
              <a:rPr lang="pt-BR" sz="2200" dirty="0"/>
              <a:t> usa um sistema chamado de </a:t>
            </a:r>
            <a:r>
              <a:rPr lang="pt-BR" sz="2200" b="1" dirty="0"/>
              <a:t>triangulação</a:t>
            </a:r>
            <a:r>
              <a:rPr lang="pt-BR" sz="2200" dirty="0"/>
              <a:t>: capta os sinais de </a:t>
            </a:r>
            <a:r>
              <a:rPr lang="pt-BR" sz="2200" b="1" i="1" dirty="0"/>
              <a:t>três</a:t>
            </a:r>
            <a:r>
              <a:rPr lang="pt-BR" sz="2200" dirty="0"/>
              <a:t> </a:t>
            </a:r>
            <a:r>
              <a:rPr lang="pt-BR" sz="2200" b="1" i="1" dirty="0"/>
              <a:t>satélites</a:t>
            </a:r>
            <a:r>
              <a:rPr lang="pt-BR" sz="2200" dirty="0"/>
              <a:t>, determina quanto tempo cada sinal demorou para chegar nele e por meio de um </a:t>
            </a:r>
            <a:r>
              <a:rPr lang="pt-BR" sz="2200" b="1" dirty="0"/>
              <a:t>cálculo complexo</a:t>
            </a:r>
            <a:r>
              <a:rPr lang="pt-BR" sz="2200" dirty="0"/>
              <a:t> determina a </a:t>
            </a:r>
            <a:r>
              <a:rPr lang="pt-BR" sz="2200" b="1" dirty="0"/>
              <a:t>localização (</a:t>
            </a:r>
            <a:r>
              <a:rPr lang="pt-BR" sz="2200" b="1" i="1" dirty="0"/>
              <a:t>longitude</a:t>
            </a:r>
            <a:r>
              <a:rPr lang="pt-BR" sz="2200" b="1" dirty="0"/>
              <a:t> </a:t>
            </a:r>
            <a:r>
              <a:rPr lang="pt-BR" sz="2200" dirty="0"/>
              <a:t>e</a:t>
            </a:r>
            <a:r>
              <a:rPr lang="pt-BR" sz="2200" b="1" dirty="0"/>
              <a:t> </a:t>
            </a:r>
            <a:r>
              <a:rPr lang="pt-BR" sz="2200" b="1" i="1" dirty="0"/>
              <a:t>latitude</a:t>
            </a:r>
            <a:r>
              <a:rPr lang="pt-BR" sz="2200" b="1" dirty="0"/>
              <a:t>)</a:t>
            </a:r>
            <a:r>
              <a:rPr lang="pt-BR" sz="2200" dirty="0"/>
              <a:t>.</a:t>
            </a:r>
          </a:p>
          <a:p>
            <a:pPr algn="just"/>
            <a:r>
              <a:rPr lang="pt-BR" sz="2200" b="1" dirty="0"/>
              <a:t>Compatível</a:t>
            </a:r>
            <a:r>
              <a:rPr lang="pt-BR" sz="2200" dirty="0"/>
              <a:t> com outros </a:t>
            </a:r>
            <a:r>
              <a:rPr lang="pt-BR" sz="2200" b="1" i="1" dirty="0"/>
              <a:t>sistemas</a:t>
            </a:r>
            <a:r>
              <a:rPr lang="pt-BR" sz="2200" dirty="0"/>
              <a:t> de  </a:t>
            </a:r>
            <a:r>
              <a:rPr lang="pt-BR" sz="2200" b="1" i="1" dirty="0"/>
              <a:t>localização</a:t>
            </a:r>
            <a:r>
              <a:rPr lang="pt-BR" sz="2200" dirty="0"/>
              <a:t>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4738BFB-125E-489D-818A-A467EB6ACF79}"/>
              </a:ext>
            </a:extLst>
          </p:cNvPr>
          <p:cNvSpPr/>
          <p:nvPr/>
        </p:nvSpPr>
        <p:spPr>
          <a:xfrm>
            <a:off x="6732240" y="2957739"/>
            <a:ext cx="942521" cy="942521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" name="Retângulo 9" descr="Satellite dish">
            <a:extLst>
              <a:ext uri="{FF2B5EF4-FFF2-40B4-BE49-F238E27FC236}">
                <a16:creationId xmlns:a16="http://schemas.microsoft.com/office/drawing/2014/main" id="{E889022A-B0F9-4D10-86FA-2C5760CB10BF}"/>
              </a:ext>
            </a:extLst>
          </p:cNvPr>
          <p:cNvSpPr/>
          <p:nvPr/>
        </p:nvSpPr>
        <p:spPr>
          <a:xfrm>
            <a:off x="6933105" y="3158604"/>
            <a:ext cx="540791" cy="54079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8FC173-DFCE-4F8B-8C3C-97916C7F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C7E293-88CC-483B-AA72-BDB98DC1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181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BF3A6-8B32-4690-AE70-9405C88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Modem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9D4B3-523E-4A12-B80E-AF8DCC32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algn="just"/>
            <a:r>
              <a:rPr lang="pt-BR" sz="2200" dirty="0"/>
              <a:t>O </a:t>
            </a:r>
            <a:r>
              <a:rPr lang="pt-BR" sz="2200" b="1" dirty="0"/>
              <a:t>GPS</a:t>
            </a:r>
            <a:r>
              <a:rPr lang="pt-BR" sz="2200" dirty="0"/>
              <a:t> possui um </a:t>
            </a:r>
            <a:r>
              <a:rPr lang="pt-BR" sz="2200" b="1" dirty="0"/>
              <a:t>Modem</a:t>
            </a:r>
            <a:r>
              <a:rPr lang="pt-BR" sz="2200" dirty="0"/>
              <a:t> </a:t>
            </a:r>
            <a:r>
              <a:rPr lang="pt-BR" sz="2200" b="1" dirty="0"/>
              <a:t>GPRS</a:t>
            </a:r>
            <a:r>
              <a:rPr lang="pt-BR" sz="2200" dirty="0"/>
              <a:t> (</a:t>
            </a:r>
            <a:r>
              <a:rPr lang="en-US" sz="2200" i="1" dirty="0"/>
              <a:t>General Packet Radio Services</a:t>
            </a:r>
            <a:r>
              <a:rPr lang="pt-BR" sz="2200" dirty="0"/>
              <a:t>) para </a:t>
            </a:r>
            <a:r>
              <a:rPr lang="pt-BR" sz="2200" b="1" dirty="0"/>
              <a:t>transmitir</a:t>
            </a:r>
            <a:r>
              <a:rPr lang="pt-BR" sz="2200" dirty="0"/>
              <a:t> os dados de localização do GPS por sinais de rádio.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935A16E-C555-4D59-842B-300A944E98B3}"/>
              </a:ext>
            </a:extLst>
          </p:cNvPr>
          <p:cNvSpPr/>
          <p:nvPr/>
        </p:nvSpPr>
        <p:spPr>
          <a:xfrm>
            <a:off x="6725823" y="2957739"/>
            <a:ext cx="942521" cy="942521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tângulo 8" descr="Stream">
            <a:extLst>
              <a:ext uri="{FF2B5EF4-FFF2-40B4-BE49-F238E27FC236}">
                <a16:creationId xmlns:a16="http://schemas.microsoft.com/office/drawing/2014/main" id="{92E84517-AE79-4A7A-8DCE-B73F57128A83}"/>
              </a:ext>
            </a:extLst>
          </p:cNvPr>
          <p:cNvSpPr/>
          <p:nvPr/>
        </p:nvSpPr>
        <p:spPr>
          <a:xfrm>
            <a:off x="6926688" y="3158604"/>
            <a:ext cx="540791" cy="54079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4C2A69-0496-416D-BB6C-623F7808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5E05F9-E983-464D-9BA3-0C1316F7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35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BF3A6-8B32-4690-AE70-9405C88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Cartão SIM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9D4B3-523E-4A12-B80E-AF8DCC32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algn="just"/>
            <a:r>
              <a:rPr lang="pt-BR" sz="2200" dirty="0"/>
              <a:t>O </a:t>
            </a:r>
            <a:r>
              <a:rPr lang="pt-BR" sz="2200" b="1" dirty="0"/>
              <a:t>Modem</a:t>
            </a:r>
            <a:r>
              <a:rPr lang="pt-BR" sz="2200" dirty="0"/>
              <a:t> possui um </a:t>
            </a:r>
            <a:r>
              <a:rPr lang="pt-BR" sz="2200" b="1" dirty="0"/>
              <a:t>nano</a:t>
            </a:r>
            <a:r>
              <a:rPr lang="pt-BR" sz="2200" dirty="0"/>
              <a:t> </a:t>
            </a:r>
            <a:r>
              <a:rPr lang="pt-BR" sz="2200" b="1" dirty="0"/>
              <a:t>chip</a:t>
            </a:r>
            <a:r>
              <a:rPr lang="pt-BR" sz="2200" dirty="0"/>
              <a:t> para </a:t>
            </a:r>
            <a:r>
              <a:rPr lang="pt-BR" sz="2200" b="1" dirty="0"/>
              <a:t>transmissão</a:t>
            </a:r>
            <a:r>
              <a:rPr lang="pt-BR" sz="2200" dirty="0"/>
              <a:t> desses </a:t>
            </a:r>
            <a:r>
              <a:rPr lang="pt-BR" sz="2200" b="1" dirty="0"/>
              <a:t>dados</a:t>
            </a:r>
            <a:r>
              <a:rPr lang="pt-BR" sz="2200" dirty="0"/>
              <a:t> via </a:t>
            </a:r>
            <a:r>
              <a:rPr lang="pt-BR" sz="2200" b="1" dirty="0"/>
              <a:t>rede</a:t>
            </a:r>
            <a:r>
              <a:rPr lang="pt-BR" sz="2200" dirty="0"/>
              <a:t> de </a:t>
            </a:r>
            <a:r>
              <a:rPr lang="pt-BR" sz="2200" b="1" dirty="0"/>
              <a:t>telefonia</a:t>
            </a:r>
            <a:r>
              <a:rPr lang="pt-BR" sz="2200" dirty="0"/>
              <a:t> </a:t>
            </a:r>
            <a:r>
              <a:rPr lang="pt-BR" sz="2200" b="1" dirty="0"/>
              <a:t>móvel</a:t>
            </a:r>
            <a:r>
              <a:rPr lang="pt-BR" sz="2200" dirty="0"/>
              <a:t>.</a:t>
            </a:r>
          </a:p>
          <a:p>
            <a:pPr algn="just"/>
            <a:r>
              <a:rPr lang="pt-BR" sz="2200" dirty="0"/>
              <a:t>Isto nos permita uma </a:t>
            </a:r>
            <a:r>
              <a:rPr lang="pt-BR" sz="2200" b="1" dirty="0"/>
              <a:t>atualização</a:t>
            </a:r>
            <a:r>
              <a:rPr lang="pt-BR" sz="2200" dirty="0"/>
              <a:t> das </a:t>
            </a:r>
            <a:r>
              <a:rPr lang="pt-BR" sz="2200" b="1" i="1" dirty="0"/>
              <a:t>informações</a:t>
            </a:r>
            <a:r>
              <a:rPr lang="pt-BR" sz="2200" dirty="0"/>
              <a:t>/</a:t>
            </a:r>
            <a:r>
              <a:rPr lang="pt-BR" sz="2200" b="1" i="1" dirty="0"/>
              <a:t>comunicação</a:t>
            </a:r>
            <a:r>
              <a:rPr lang="pt-BR" sz="2200" dirty="0"/>
              <a:t> de </a:t>
            </a:r>
            <a:r>
              <a:rPr lang="pt-BR" sz="2200" b="1" dirty="0"/>
              <a:t>30</a:t>
            </a:r>
            <a:r>
              <a:rPr lang="pt-BR" sz="2200" dirty="0"/>
              <a:t> em </a:t>
            </a:r>
            <a:r>
              <a:rPr lang="pt-BR" sz="2200" b="1" dirty="0"/>
              <a:t>30</a:t>
            </a:r>
            <a:r>
              <a:rPr lang="pt-BR" sz="2200" dirty="0"/>
              <a:t> </a:t>
            </a:r>
            <a:r>
              <a:rPr lang="pt-BR" sz="2200" b="1" dirty="0"/>
              <a:t>segundos</a:t>
            </a:r>
            <a:r>
              <a:rPr lang="pt-BR" sz="2200" dirty="0"/>
              <a:t> (</a:t>
            </a:r>
            <a:r>
              <a:rPr lang="en-US" sz="2200" b="1" i="1" dirty="0"/>
              <a:t>real time</a:t>
            </a:r>
            <a:r>
              <a:rPr lang="pt-BR" sz="2200" dirty="0"/>
              <a:t>).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935A16E-C555-4D59-842B-300A944E98B3}"/>
              </a:ext>
            </a:extLst>
          </p:cNvPr>
          <p:cNvSpPr/>
          <p:nvPr/>
        </p:nvSpPr>
        <p:spPr>
          <a:xfrm>
            <a:off x="6725823" y="2957739"/>
            <a:ext cx="942521" cy="942521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tângulo 8" descr="Stream">
            <a:extLst>
              <a:ext uri="{FF2B5EF4-FFF2-40B4-BE49-F238E27FC236}">
                <a16:creationId xmlns:a16="http://schemas.microsoft.com/office/drawing/2014/main" id="{92E84517-AE79-4A7A-8DCE-B73F57128A83}"/>
              </a:ext>
            </a:extLst>
          </p:cNvPr>
          <p:cNvSpPr/>
          <p:nvPr/>
        </p:nvSpPr>
        <p:spPr>
          <a:xfrm>
            <a:off x="6926688" y="3158604"/>
            <a:ext cx="540791" cy="54079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4C2A69-0496-416D-BB6C-623F7808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5E05F9-E983-464D-9BA3-0C1316F7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081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BF3A6-8B32-4690-AE70-9405C88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Bateria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9D4B3-523E-4A12-B80E-AF8DCC32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algn="just"/>
            <a:r>
              <a:rPr lang="pt-BR" sz="2200" dirty="0"/>
              <a:t>O dispositivo possui uma bateria de </a:t>
            </a:r>
            <a:r>
              <a:rPr lang="pt-BR" sz="2200" b="1" i="1" dirty="0"/>
              <a:t>lítio</a:t>
            </a:r>
            <a:r>
              <a:rPr lang="pt-BR" sz="2200" dirty="0"/>
              <a:t>	</a:t>
            </a:r>
            <a:r>
              <a:rPr lang="pt-BR" sz="2200" b="1" dirty="0"/>
              <a:t> recarregável </a:t>
            </a:r>
            <a:r>
              <a:rPr lang="pt-BR" sz="2200" dirty="0"/>
              <a:t>de </a:t>
            </a:r>
            <a:r>
              <a:rPr lang="pt-BR" sz="2200" b="1" dirty="0"/>
              <a:t>225</a:t>
            </a:r>
            <a:r>
              <a:rPr lang="pt-BR" sz="2200" dirty="0"/>
              <a:t> </a:t>
            </a:r>
            <a:r>
              <a:rPr lang="pt-BR" sz="2200" b="1" dirty="0" err="1"/>
              <a:t>mah</a:t>
            </a:r>
            <a:r>
              <a:rPr lang="pt-BR" sz="2200" b="1" dirty="0"/>
              <a:t> </a:t>
            </a:r>
            <a:r>
              <a:rPr lang="pt-BR" sz="2200" dirty="0"/>
              <a:t>permitindo uma </a:t>
            </a:r>
            <a:r>
              <a:rPr lang="pt-BR" sz="2200" b="1" dirty="0"/>
              <a:t>autonomia</a:t>
            </a:r>
            <a:r>
              <a:rPr lang="pt-BR" sz="2200" dirty="0"/>
              <a:t> de um pouco mais de </a:t>
            </a:r>
            <a:r>
              <a:rPr lang="pt-BR" sz="2200" b="1" dirty="0"/>
              <a:t>2</a:t>
            </a:r>
            <a:r>
              <a:rPr lang="pt-BR" sz="2200" dirty="0"/>
              <a:t> </a:t>
            </a:r>
            <a:r>
              <a:rPr lang="pt-BR" sz="2200" b="1" dirty="0"/>
              <a:t>dias</a:t>
            </a:r>
            <a:r>
              <a:rPr lang="pt-BR" sz="2200" dirty="0"/>
              <a:t>.</a:t>
            </a:r>
          </a:p>
          <a:p>
            <a:pPr algn="just"/>
            <a:r>
              <a:rPr lang="pt-BR" sz="2200" dirty="0"/>
              <a:t>O</a:t>
            </a:r>
            <a:r>
              <a:rPr lang="pt-BR" sz="2200" b="1" dirty="0"/>
              <a:t> dispositivo </a:t>
            </a:r>
            <a:r>
              <a:rPr lang="pt-BR" sz="2200" dirty="0"/>
              <a:t>emite </a:t>
            </a:r>
            <a:r>
              <a:rPr lang="pt-BR" sz="2200" b="1" dirty="0"/>
              <a:t>sinal</a:t>
            </a:r>
            <a:r>
              <a:rPr lang="pt-BR" sz="2200" dirty="0"/>
              <a:t> característico quando está com pouca carga.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4B199F6-AA7A-4903-B3F4-7071824A928D}"/>
              </a:ext>
            </a:extLst>
          </p:cNvPr>
          <p:cNvSpPr/>
          <p:nvPr/>
        </p:nvSpPr>
        <p:spPr>
          <a:xfrm>
            <a:off x="6732240" y="2957739"/>
            <a:ext cx="942521" cy="942521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tângulo 8" descr="Full Battery">
            <a:extLst>
              <a:ext uri="{FF2B5EF4-FFF2-40B4-BE49-F238E27FC236}">
                <a16:creationId xmlns:a16="http://schemas.microsoft.com/office/drawing/2014/main" id="{F660FD8A-2D1B-44C0-914E-7C17A2291ABD}"/>
              </a:ext>
            </a:extLst>
          </p:cNvPr>
          <p:cNvSpPr/>
          <p:nvPr/>
        </p:nvSpPr>
        <p:spPr>
          <a:xfrm>
            <a:off x="6933106" y="3158604"/>
            <a:ext cx="540791" cy="54079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22BCEA3-F02F-4456-979D-32BE1B18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B178B7-8261-4362-AD9B-D28EF1F6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5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BF3A6-8B32-4690-AE70-9405C88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Microcontrolador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9D4B3-523E-4A12-B80E-AF8DCC32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2227943"/>
            <a:ext cx="5345990" cy="378822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Utilizar um </a:t>
            </a:r>
            <a:r>
              <a:rPr lang="pt-BR" sz="2000" b="1" dirty="0"/>
              <a:t>microcontrolador</a:t>
            </a:r>
            <a:r>
              <a:rPr lang="pt-BR" sz="2000" dirty="0"/>
              <a:t> pequeno o suficiente para ser capaz de se </a:t>
            </a:r>
            <a:r>
              <a:rPr lang="pt-BR" sz="2000" b="1" dirty="0"/>
              <a:t>comunicar</a:t>
            </a:r>
            <a:r>
              <a:rPr lang="pt-BR" sz="2000" dirty="0"/>
              <a:t> com os </a:t>
            </a:r>
            <a:r>
              <a:rPr lang="pt-BR" sz="2000" b="1" dirty="0"/>
              <a:t>sensores</a:t>
            </a:r>
            <a:r>
              <a:rPr lang="pt-BR" sz="2000" dirty="0"/>
              <a:t>, para </a:t>
            </a:r>
            <a:r>
              <a:rPr lang="pt-BR" sz="2000" b="1" dirty="0"/>
              <a:t>captação</a:t>
            </a:r>
            <a:r>
              <a:rPr lang="pt-BR" sz="2000" dirty="0"/>
              <a:t> de </a:t>
            </a:r>
            <a:r>
              <a:rPr lang="pt-BR" sz="2000" b="1" dirty="0"/>
              <a:t>dados</a:t>
            </a:r>
            <a:r>
              <a:rPr lang="pt-BR" sz="2000" dirty="0"/>
              <a:t> </a:t>
            </a:r>
            <a:r>
              <a:rPr lang="pt-BR" sz="2000" b="1" dirty="0"/>
              <a:t>georreferenciados</a:t>
            </a:r>
            <a:r>
              <a:rPr lang="pt-BR" sz="2000" dirty="0"/>
              <a:t> e </a:t>
            </a:r>
            <a:r>
              <a:rPr lang="pt-BR" sz="2000" b="1" dirty="0"/>
              <a:t>módulo</a:t>
            </a:r>
            <a:r>
              <a:rPr lang="pt-BR" sz="2000" dirty="0"/>
              <a:t> </a:t>
            </a:r>
            <a:r>
              <a:rPr lang="pt-BR" sz="2000" b="1" dirty="0"/>
              <a:t>GSM</a:t>
            </a:r>
            <a:r>
              <a:rPr lang="pt-BR" sz="2000" dirty="0"/>
              <a:t>/GPRS/SM a fim de ser utilizado para realizar o </a:t>
            </a:r>
            <a:r>
              <a:rPr lang="pt-BR" sz="2000" b="1" dirty="0"/>
              <a:t>envio</a:t>
            </a:r>
            <a:r>
              <a:rPr lang="pt-BR" sz="2000" dirty="0"/>
              <a:t> dos </a:t>
            </a:r>
            <a:r>
              <a:rPr lang="pt-BR" sz="2000" b="1" dirty="0"/>
              <a:t>dados</a:t>
            </a:r>
            <a:r>
              <a:rPr lang="pt-BR" sz="2000" dirty="0"/>
              <a:t> </a:t>
            </a:r>
            <a:r>
              <a:rPr lang="pt-BR" sz="2000" b="1" dirty="0"/>
              <a:t>capturados</a:t>
            </a:r>
            <a:r>
              <a:rPr lang="pt-BR" sz="2000" dirty="0"/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0886519-E1C6-48D8-B3ED-2A452EA0BC7C}"/>
              </a:ext>
            </a:extLst>
          </p:cNvPr>
          <p:cNvSpPr/>
          <p:nvPr/>
        </p:nvSpPr>
        <p:spPr>
          <a:xfrm>
            <a:off x="6732240" y="2957739"/>
            <a:ext cx="942521" cy="942521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tângulo 8" descr="Processor">
            <a:extLst>
              <a:ext uri="{FF2B5EF4-FFF2-40B4-BE49-F238E27FC236}">
                <a16:creationId xmlns:a16="http://schemas.microsoft.com/office/drawing/2014/main" id="{8AA6C3DB-4BC0-40CE-B75E-05160EC9E0E6}"/>
              </a:ext>
            </a:extLst>
          </p:cNvPr>
          <p:cNvSpPr/>
          <p:nvPr/>
        </p:nvSpPr>
        <p:spPr>
          <a:xfrm>
            <a:off x="6933108" y="3142826"/>
            <a:ext cx="540791" cy="54079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3E21D17-5E1A-4A2C-954B-3BF2250F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FED64E-196B-4162-BFF3-26C94256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402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BF3A6-8B32-4690-AE70-9405C88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Sensores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9D4B3-523E-4A12-B80E-AF8DCC32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5899202" cy="4253687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2200" dirty="0"/>
              <a:t>Dentro do dispositivo passa também </a:t>
            </a:r>
            <a:r>
              <a:rPr lang="pt-BR" sz="2200" b="1" dirty="0"/>
              <a:t>uma</a:t>
            </a:r>
            <a:r>
              <a:rPr lang="pt-BR" sz="2200" dirty="0"/>
              <a:t> </a:t>
            </a:r>
            <a:r>
              <a:rPr lang="pt-BR" sz="2200" b="1" dirty="0">
                <a:solidFill>
                  <a:srgbClr val="0070C0"/>
                </a:solidFill>
              </a:rPr>
              <a:t>fibra</a:t>
            </a:r>
            <a:r>
              <a:rPr lang="pt-BR" sz="2200" dirty="0"/>
              <a:t> </a:t>
            </a:r>
            <a:r>
              <a:rPr lang="pt-BR" sz="2200" b="1" dirty="0">
                <a:solidFill>
                  <a:srgbClr val="0070C0"/>
                </a:solidFill>
              </a:rPr>
              <a:t>ótica</a:t>
            </a:r>
            <a:r>
              <a:rPr lang="pt-BR" sz="2200" dirty="0"/>
              <a:t> que </a:t>
            </a:r>
            <a:r>
              <a:rPr lang="pt-BR" sz="2200" b="1" dirty="0"/>
              <a:t>emite</a:t>
            </a:r>
            <a:r>
              <a:rPr lang="pt-BR" sz="2200" dirty="0"/>
              <a:t> um </a:t>
            </a:r>
            <a:r>
              <a:rPr lang="pt-BR" sz="2200" b="1" dirty="0"/>
              <a:t>sinal</a:t>
            </a:r>
            <a:r>
              <a:rPr lang="pt-BR" sz="2200" dirty="0"/>
              <a:t> o tempo todo. </a:t>
            </a:r>
          </a:p>
          <a:p>
            <a:pPr>
              <a:lnSpc>
                <a:spcPct val="90000"/>
              </a:lnSpc>
            </a:pPr>
            <a:r>
              <a:rPr lang="pt-BR" sz="2200" dirty="0"/>
              <a:t>Se ele for </a:t>
            </a:r>
            <a:r>
              <a:rPr lang="pt-BR" sz="2200" b="1" dirty="0"/>
              <a:t>interrompido</a:t>
            </a:r>
            <a:r>
              <a:rPr lang="pt-BR" sz="2200" dirty="0"/>
              <a:t>, um </a:t>
            </a:r>
            <a:r>
              <a:rPr lang="pt-BR" sz="2200" b="1" dirty="0"/>
              <a:t>alarme</a:t>
            </a:r>
            <a:r>
              <a:rPr lang="pt-BR" sz="2200" dirty="0"/>
              <a:t> dispara no celular do pai.</a:t>
            </a:r>
          </a:p>
          <a:p>
            <a:pPr>
              <a:lnSpc>
                <a:spcPct val="90000"/>
              </a:lnSpc>
            </a:pPr>
            <a:r>
              <a:rPr lang="pt-BR" sz="2200" dirty="0"/>
              <a:t>Os </a:t>
            </a:r>
            <a:r>
              <a:rPr lang="pt-BR" sz="2200" b="1" dirty="0">
                <a:solidFill>
                  <a:srgbClr val="7030A0"/>
                </a:solidFill>
              </a:rPr>
              <a:t>sensores</a:t>
            </a:r>
            <a:r>
              <a:rPr lang="pt-BR" sz="2200" dirty="0"/>
              <a:t> funcionam mesmo nos lugares que não têm sinal de celular (todo o rastro é capturado).  Logo na hora que a criança sai para uma área de cobertura automaticamente toda aquela informação guardada (</a:t>
            </a:r>
            <a:r>
              <a:rPr lang="pt-BR" sz="2200" b="1" dirty="0" err="1"/>
              <a:t>Datalogger</a:t>
            </a:r>
            <a:r>
              <a:rPr lang="pt-BR" sz="2200" dirty="0"/>
              <a:t>) é transmitida para o pai.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9FA578C-ACA2-408C-A483-E2814617FFB2}"/>
              </a:ext>
            </a:extLst>
          </p:cNvPr>
          <p:cNvSpPr/>
          <p:nvPr/>
        </p:nvSpPr>
        <p:spPr>
          <a:xfrm>
            <a:off x="6725823" y="2957739"/>
            <a:ext cx="942521" cy="942521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tângulo 8" descr="Thermometer">
            <a:extLst>
              <a:ext uri="{FF2B5EF4-FFF2-40B4-BE49-F238E27FC236}">
                <a16:creationId xmlns:a16="http://schemas.microsoft.com/office/drawing/2014/main" id="{6824D52C-1271-4507-878D-51C22433064C}"/>
              </a:ext>
            </a:extLst>
          </p:cNvPr>
          <p:cNvSpPr/>
          <p:nvPr/>
        </p:nvSpPr>
        <p:spPr>
          <a:xfrm>
            <a:off x="6926688" y="3158604"/>
            <a:ext cx="540791" cy="54079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75EC92-050C-49E3-90F0-2BB0FE00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0569C5-ED23-4879-8AAD-AE81D7E6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50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F4D5922-434B-4829-B93E-02DC38A29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5FBA24-5C01-4635-A984-1DB6E340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852F4F-4A7E-444E-BC99-C0CADA9B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22FE984-5918-4CB5-8087-DE60EDDC0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4B960DD-8968-418D-A06C-436CB677B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2D09607-6CF6-492B-9F82-ACE6B07A8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1067204-A66E-4D3B-9BDE-F8E0AFF5E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DBA1EE3-8D95-42A0-A32A-AA9D0E771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3B2B9ED-844B-4364-AD69-BF0F9B93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3202" y="630936"/>
            <a:ext cx="4626046" cy="2819399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Sirius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819102A-0400-4C1F-8614-973F5262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44567" y="116074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A8FBDFC-CF2A-4A9A-88B1-15D45D68B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EC299EF-4D18-40D1-AAB9-5082B26AB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649880C-55B6-4C46-A7F6-6A2856231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C809907-F418-42B7-B7DA-7578B44AA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71152CA-C7C6-498B-AC68-B4620D242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59383479-A4F3-459F-A2B1-EB48DF734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22755" y="2740770"/>
            <a:ext cx="1381607" cy="1036205"/>
          </a:xfrm>
          <a:prstGeom prst="ellipse">
            <a:avLst/>
          </a:prstGeom>
          <a:noFill/>
          <a:ln w="31750">
            <a:gradFill>
              <a:gsLst>
                <a:gs pos="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chemeClr val="tx2">
                    <a:lumMod val="50000"/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F1485CA-41D2-421F-B28D-15EF845D5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4ED96A1-E6CA-493F-8610-6B8B7A28E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C9231B8-0812-4FDE-9AC6-94984E20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BF59FE3-7AD8-46E8-9440-D26863994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EEDF00-F676-4147-BAF0-64840E285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4D3F73A-55E6-4A58-872D-BE9E9C7C3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3202" y="3618911"/>
            <a:ext cx="4626046" cy="2577833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Pulseira para Monitoramento Eletrônico de Crianças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3A7E436-197D-4A1D-9946-840570020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7041" y="1894111"/>
            <a:ext cx="3100577" cy="3100577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D2BC472-0671-410F-BA77-E46AA621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302357" y="851510"/>
            <a:ext cx="304800" cy="322326"/>
            <a:chOff x="215328" y="-46937"/>
            <a:chExt cx="304800" cy="2773841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C68B2A3-267E-4DE4-8DD5-C0378482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474CC6-D7FB-4A38-8991-680F048CF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5825D0E-A1E4-4466-81B2-33325B3B3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1BD1E16-C3EF-4A05-9C71-590A55BFC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1A0CF5C-68C2-4432-BC2D-5A124C7B6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07958" y="4945279"/>
            <a:ext cx="964406" cy="549007"/>
            <a:chOff x="7029447" y="3514725"/>
            <a:chExt cx="1285875" cy="54900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3E76A51-C6FF-4566-9670-D405D4DA7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069446D-7888-44DB-87EF-972BCEA0A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450BCE5-EB53-44C2-B9B9-771BAD516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B2D4461-C687-4A45-933F-C4CCB4E24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94A1209-04C6-4C46-966D-AE8722DE79D5}"/>
              </a:ext>
            </a:extLst>
          </p:cNvPr>
          <p:cNvSpPr/>
          <p:nvPr/>
        </p:nvSpPr>
        <p:spPr>
          <a:xfrm>
            <a:off x="2574032" y="6444044"/>
            <a:ext cx="4014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600" i="1" dirty="0">
                <a:solidFill>
                  <a:srgbClr val="FFC000"/>
                </a:solidFill>
                <a:latin typeface="Barlow"/>
              </a:rPr>
              <a:t>Rastreia seu filho 24 horas por dia.</a:t>
            </a:r>
            <a:endParaRPr lang="pt-BR" sz="1600" i="1" dirty="0">
              <a:solidFill>
                <a:srgbClr val="FFC000"/>
              </a:solidFill>
            </a:endParaRPr>
          </a:p>
        </p:txBody>
      </p:sp>
      <p:sp>
        <p:nvSpPr>
          <p:cNvPr id="38" name="Retângulo 37" descr="Solar system">
            <a:extLst>
              <a:ext uri="{FF2B5EF4-FFF2-40B4-BE49-F238E27FC236}">
                <a16:creationId xmlns:a16="http://schemas.microsoft.com/office/drawing/2014/main" id="{84C18FD6-4F59-40DF-AD79-91F7E5893FEC}"/>
              </a:ext>
            </a:extLst>
          </p:cNvPr>
          <p:cNvSpPr/>
          <p:nvPr/>
        </p:nvSpPr>
        <p:spPr>
          <a:xfrm>
            <a:off x="8008577" y="4417305"/>
            <a:ext cx="379847" cy="379847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95252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E2D2BF-F358-4C7F-9A73-98A0F013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05" b="-2"/>
          <a:stretch/>
        </p:blipFill>
        <p:spPr>
          <a:xfrm>
            <a:off x="452753" y="-1"/>
            <a:ext cx="8691247" cy="68579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29F117-7860-45BF-B591-200C1D96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6" y="721805"/>
            <a:ext cx="2906015" cy="214752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Botão SOS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B8239C-7CC6-48DF-9B74-2B6203BD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64" y="3379979"/>
            <a:ext cx="3429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96F29E33-BE38-49B6-9237-4D78C2E396DB}" type="slidenum">
              <a:rPr lang="pt-BR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30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463C38-AD06-42E9-9892-0E58A9CA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-5400000">
            <a:off x="-708916" y="5281914"/>
            <a:ext cx="187129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</a:rPr>
              <a:t>Sirius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79C3EA-03C8-451A-B114-0D174EF7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86" y="3068961"/>
            <a:ext cx="2906014" cy="3067234"/>
          </a:xfrm>
        </p:spPr>
        <p:txBody>
          <a:bodyPr anchor="ctr">
            <a:normAutofit/>
          </a:bodyPr>
          <a:lstStyle/>
          <a:p>
            <a:r>
              <a:rPr lang="pt-BR" sz="2200" dirty="0">
                <a:solidFill>
                  <a:schemeClr val="bg1"/>
                </a:solidFill>
                <a:latin typeface="Calibri"/>
              </a:rPr>
              <a:t>O </a:t>
            </a:r>
            <a:r>
              <a:rPr lang="pt-BR" sz="2200" b="1" dirty="0">
                <a:solidFill>
                  <a:srgbClr val="FFFFCC"/>
                </a:solidFill>
                <a:latin typeface="Calibri"/>
              </a:rPr>
              <a:t>Botão</a:t>
            </a:r>
            <a:r>
              <a:rPr lang="pt-BR" sz="2200" dirty="0">
                <a:solidFill>
                  <a:srgbClr val="FFFFCC"/>
                </a:solidFill>
                <a:latin typeface="Calibri"/>
              </a:rPr>
              <a:t> do </a:t>
            </a:r>
            <a:r>
              <a:rPr lang="pt-BR" sz="2200" b="1" dirty="0">
                <a:solidFill>
                  <a:srgbClr val="FFFFCC"/>
                </a:solidFill>
                <a:latin typeface="Calibri"/>
              </a:rPr>
              <a:t>Pânico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, pode ser acionado pela criança em caso de uma 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emergência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.  Ele emite uma </a:t>
            </a:r>
            <a:r>
              <a:rPr lang="pt-BR" sz="2200" b="1" i="1" dirty="0">
                <a:solidFill>
                  <a:schemeClr val="bg1"/>
                </a:solidFill>
                <a:latin typeface="Calibri"/>
              </a:rPr>
              <a:t>mensagem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 de </a:t>
            </a:r>
            <a:r>
              <a:rPr lang="pt-BR" sz="2200" b="1" i="1" dirty="0">
                <a:solidFill>
                  <a:schemeClr val="bg1"/>
                </a:solidFill>
                <a:latin typeface="Calibri"/>
              </a:rPr>
              <a:t>socorro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 ao pai.</a:t>
            </a:r>
          </a:p>
          <a:p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00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62E08-01BA-4F1C-B4C3-92B39C91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400" dirty="0">
                <a:solidFill>
                  <a:srgbClr val="FF0000"/>
                </a:solidFill>
              </a:rPr>
              <a:t>5 </a:t>
            </a:r>
            <a:r>
              <a:rPr lang="pt-BR" sz="3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CARACTERÍSTICAS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F95AE2-0C11-4F20-A672-6336A228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06157D-69C4-4719-82F1-3FBDDB30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31</a:t>
            </a:fld>
            <a:endParaRPr lang="pt-BR"/>
          </a:p>
        </p:txBody>
      </p:sp>
      <p:sp>
        <p:nvSpPr>
          <p:cNvPr id="19" name="Retângulo: Cantos Diagonais Arredondados 18">
            <a:hlinkClick r:id="rId2" action="ppaction://hlinksldjump"/>
            <a:extLst>
              <a:ext uri="{FF2B5EF4-FFF2-40B4-BE49-F238E27FC236}">
                <a16:creationId xmlns:a16="http://schemas.microsoft.com/office/drawing/2014/main" id="{AB02875D-2D05-45BA-AA4F-EA2BBB0E430F}"/>
              </a:ext>
            </a:extLst>
          </p:cNvPr>
          <p:cNvSpPr/>
          <p:nvPr/>
        </p:nvSpPr>
        <p:spPr>
          <a:xfrm>
            <a:off x="465459" y="4926823"/>
            <a:ext cx="1544062" cy="1544062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tângulo 20" descr="House">
            <a:hlinkClick r:id="rId2" action="ppaction://hlinksldjump"/>
            <a:extLst>
              <a:ext uri="{FF2B5EF4-FFF2-40B4-BE49-F238E27FC236}">
                <a16:creationId xmlns:a16="http://schemas.microsoft.com/office/drawing/2014/main" id="{C3D9E5F1-E16D-4F8E-A35C-8E47FAAFFEBA}"/>
              </a:ext>
            </a:extLst>
          </p:cNvPr>
          <p:cNvSpPr/>
          <p:nvPr/>
        </p:nvSpPr>
        <p:spPr>
          <a:xfrm>
            <a:off x="794522" y="5255885"/>
            <a:ext cx="885937" cy="8859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29622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51EBBB-5E39-4056-A02E-0609240A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Peso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55FA313A-7391-41E7-B8E7-ECEEFB18B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3985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88C4FDF-9BA2-4E11-90C7-CF3DB0F7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52F433-DBD3-4955-99EB-563CA179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775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51EBBB-5E39-4056-A02E-0609240A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Tamanho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55FA313A-7391-41E7-B8E7-ECEEFB18B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46172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88C4FDF-9BA2-4E11-90C7-CF3DB0F7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52F433-DBD3-4955-99EB-563CA179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238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51EBBB-5E39-4056-A02E-0609240A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Custo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55FA313A-7391-41E7-B8E7-ECEEFB18B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20329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88C4FDF-9BA2-4E11-90C7-CF3DB0F7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52F433-DBD3-4955-99EB-563CA179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357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43366B-D8C1-41D0-8372-78E761698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376" y="2162947"/>
            <a:ext cx="2632605" cy="2632605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41C67D0-A496-4B86-BF61-263FF9EFD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051" y="320442"/>
            <a:ext cx="4929369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49D4E6-3E84-476D-9780-7BE617A8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525" y="1188637"/>
            <a:ext cx="3995454" cy="164285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GPS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3150F9-ECEC-4A67-A542-E4E1167C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524" y="2956680"/>
            <a:ext cx="2972779" cy="2587399"/>
          </a:xfrm>
        </p:spPr>
        <p:txBody>
          <a:bodyPr anchor="t">
            <a:normAutofit/>
          </a:bodyPr>
          <a:lstStyle/>
          <a:p>
            <a:r>
              <a:rPr lang="pt-BR" sz="2200" dirty="0"/>
              <a:t>A Sirius é capaz de </a:t>
            </a:r>
            <a:r>
              <a:rPr lang="pt-BR" sz="2200" b="1" dirty="0"/>
              <a:t>indicar</a:t>
            </a:r>
            <a:r>
              <a:rPr lang="pt-BR" sz="2200" dirty="0"/>
              <a:t>, a </a:t>
            </a:r>
            <a:r>
              <a:rPr lang="pt-BR" sz="2200" b="1" dirty="0"/>
              <a:t>distância</a:t>
            </a:r>
            <a:r>
              <a:rPr lang="pt-BR" sz="2200" dirty="0"/>
              <a:t>, o </a:t>
            </a:r>
            <a:r>
              <a:rPr lang="pt-BR" sz="2200" b="1" dirty="0"/>
              <a:t>horário</a:t>
            </a:r>
            <a:r>
              <a:rPr lang="pt-BR" sz="2200" dirty="0"/>
              <a:t> e a </a:t>
            </a:r>
            <a:r>
              <a:rPr lang="pt-BR" sz="2200" b="1" dirty="0"/>
              <a:t>localização</a:t>
            </a:r>
            <a:r>
              <a:rPr lang="pt-BR" sz="2200" dirty="0"/>
              <a:t> da criança, além de outras </a:t>
            </a:r>
            <a:r>
              <a:rPr lang="pt-BR" sz="2200" b="1" i="1" dirty="0"/>
              <a:t>informações</a:t>
            </a:r>
            <a:r>
              <a:rPr lang="pt-BR" sz="2200" dirty="0"/>
              <a:t> </a:t>
            </a:r>
            <a:r>
              <a:rPr lang="pt-BR" sz="2200" b="1" i="1" dirty="0"/>
              <a:t>úteis</a:t>
            </a:r>
            <a:r>
              <a:rPr lang="pt-BR" sz="2200" dirty="0"/>
              <a:t>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64CAEA-E598-482B-B267-023039FA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B3CF72-756F-4E66-9570-E173A2A9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369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C9D0-E191-4115-8108-3FE81703C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0" r="13930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5D01E7-C24E-45FF-B744-F07585AB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3357576" cy="1124712"/>
          </a:xfrm>
        </p:spPr>
        <p:txBody>
          <a:bodyPr anchor="b"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Impermeabilidade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FCFD45-7544-4CCF-AAC7-57B39ED1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692400"/>
            <a:ext cx="4005648" cy="3830574"/>
          </a:xfrm>
        </p:spPr>
        <p:txBody>
          <a:bodyPr anchor="t">
            <a:noAutofit/>
          </a:bodyPr>
          <a:lstStyle/>
          <a:p>
            <a:r>
              <a:rPr lang="pt-BR" sz="2200" dirty="0"/>
              <a:t>A pulseira é </a:t>
            </a:r>
            <a:r>
              <a:rPr lang="pt-BR" sz="2200" b="1" dirty="0"/>
              <a:t>protegida</a:t>
            </a:r>
            <a:r>
              <a:rPr lang="pt-BR" sz="2200" dirty="0"/>
              <a:t> </a:t>
            </a:r>
            <a:r>
              <a:rPr lang="pt-BR" sz="2200" b="1" dirty="0"/>
              <a:t>contra</a:t>
            </a:r>
            <a:r>
              <a:rPr lang="pt-BR" sz="2200" dirty="0"/>
              <a:t> </a:t>
            </a:r>
            <a:r>
              <a:rPr lang="pt-BR" sz="2200" b="1" dirty="0"/>
              <a:t>poeira</a:t>
            </a:r>
            <a:r>
              <a:rPr lang="pt-BR" sz="2200" dirty="0"/>
              <a:t> e </a:t>
            </a:r>
            <a:r>
              <a:rPr lang="pt-BR" sz="2200" b="1" dirty="0"/>
              <a:t>submersão</a:t>
            </a:r>
            <a:r>
              <a:rPr lang="pt-BR" sz="2200" dirty="0"/>
              <a:t> em </a:t>
            </a:r>
            <a:r>
              <a:rPr lang="pt-BR" sz="2200" b="1" dirty="0"/>
              <a:t>água</a:t>
            </a:r>
            <a:r>
              <a:rPr lang="pt-BR" sz="2200" dirty="0"/>
              <a:t> de até </a:t>
            </a:r>
            <a:r>
              <a:rPr lang="pt-BR" sz="2200" b="1" dirty="0"/>
              <a:t>um</a:t>
            </a:r>
            <a:r>
              <a:rPr lang="pt-BR" sz="2200" dirty="0"/>
              <a:t> </a:t>
            </a:r>
            <a:r>
              <a:rPr lang="pt-BR" sz="2200" b="1" dirty="0"/>
              <a:t>metro</a:t>
            </a:r>
            <a:r>
              <a:rPr lang="pt-BR" sz="2200" dirty="0"/>
              <a:t> de </a:t>
            </a:r>
            <a:r>
              <a:rPr lang="pt-BR" sz="2200" b="1" dirty="0"/>
              <a:t>profundidade</a:t>
            </a:r>
            <a:r>
              <a:rPr lang="pt-BR" sz="2200" dirty="0"/>
              <a:t> (por até </a:t>
            </a:r>
            <a:r>
              <a:rPr lang="pt-BR" sz="2200" b="1" dirty="0"/>
              <a:t>30</a:t>
            </a:r>
            <a:r>
              <a:rPr lang="pt-BR" sz="2200" dirty="0"/>
              <a:t> </a:t>
            </a:r>
            <a:r>
              <a:rPr lang="pt-BR" sz="2200" b="1" dirty="0"/>
              <a:t>minutos</a:t>
            </a:r>
            <a:r>
              <a:rPr lang="pt-BR" sz="2200" dirty="0"/>
              <a:t>).  Assim, a Sirius atende à </a:t>
            </a:r>
            <a:r>
              <a:rPr lang="pt-BR" sz="2200" b="1" dirty="0"/>
              <a:t>norma</a:t>
            </a:r>
            <a:r>
              <a:rPr lang="pt-BR" sz="2200" dirty="0"/>
              <a:t> </a:t>
            </a:r>
            <a:r>
              <a:rPr lang="pt-BR" sz="2200" b="1" dirty="0">
                <a:solidFill>
                  <a:srgbClr val="7030A0"/>
                </a:solidFill>
              </a:rPr>
              <a:t>IP67</a:t>
            </a:r>
            <a:r>
              <a:rPr lang="pt-BR" sz="2200" dirty="0"/>
              <a:t>.</a:t>
            </a:r>
          </a:p>
          <a:p>
            <a:r>
              <a:rPr lang="pt-BR" sz="2200" dirty="0"/>
              <a:t>Isso permite à </a:t>
            </a:r>
            <a:r>
              <a:rPr lang="pt-BR" sz="2200" b="1" dirty="0"/>
              <a:t>criança</a:t>
            </a:r>
            <a:r>
              <a:rPr lang="pt-BR" sz="2200" dirty="0"/>
              <a:t> monitorada de </a:t>
            </a:r>
            <a:r>
              <a:rPr lang="pt-BR" sz="2200" b="1" dirty="0"/>
              <a:t>tomar</a:t>
            </a:r>
            <a:r>
              <a:rPr lang="pt-BR" sz="2200" dirty="0"/>
              <a:t> </a:t>
            </a:r>
            <a:r>
              <a:rPr lang="pt-BR" sz="2200" b="1" dirty="0"/>
              <a:t>banho</a:t>
            </a:r>
            <a:r>
              <a:rPr lang="pt-BR" sz="2200" dirty="0"/>
              <a:t> e até de </a:t>
            </a:r>
            <a:r>
              <a:rPr lang="pt-BR" sz="2200" b="1" dirty="0"/>
              <a:t>entrar</a:t>
            </a:r>
            <a:r>
              <a:rPr lang="pt-BR" sz="2200" dirty="0"/>
              <a:t> na </a:t>
            </a:r>
            <a:r>
              <a:rPr lang="pt-BR" sz="2200" b="1" dirty="0"/>
              <a:t>piscina</a:t>
            </a:r>
            <a:r>
              <a:rPr lang="pt-BR" sz="2200" dirty="0"/>
              <a:t> sem sair do </a:t>
            </a:r>
            <a:r>
              <a:rPr lang="pt-BR" sz="2200" b="1" dirty="0"/>
              <a:t>radar</a:t>
            </a:r>
            <a:r>
              <a:rPr lang="pt-BR" sz="2200" dirty="0"/>
              <a:t>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FFAF51-1EB8-486F-814B-4450ED92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BA10E-08CA-41D9-BFAD-B533FAF8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36</a:t>
            </a:fld>
            <a:endParaRPr lang="pt-BR"/>
          </a:p>
        </p:txBody>
      </p:sp>
      <p:pic>
        <p:nvPicPr>
          <p:cNvPr id="59394" name="Picture 2" descr="Resultado de imagem para impermeabilidade ip68">
            <a:extLst>
              <a:ext uri="{FF2B5EF4-FFF2-40B4-BE49-F238E27FC236}">
                <a16:creationId xmlns:a16="http://schemas.microsoft.com/office/drawing/2014/main" id="{015BAEBF-48D7-41D7-A427-B356BDA2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4800"/>
            <a:ext cx="20288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06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BBF3A6-8B32-4690-AE70-9405C88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987552"/>
            <a:ext cx="3364395" cy="1088136"/>
          </a:xfrm>
        </p:spPr>
        <p:txBody>
          <a:bodyPr anchor="b"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Segurança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9D4B3-523E-4A12-B80E-AF8DCC32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09" y="2688336"/>
            <a:ext cx="3374136" cy="358444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/>
              <a:t>A </a:t>
            </a:r>
            <a:r>
              <a:rPr lang="pt-BR" sz="2200" b="1"/>
              <a:t>Sirius</a:t>
            </a:r>
            <a:r>
              <a:rPr lang="pt-BR" sz="2200"/>
              <a:t> é capaz de </a:t>
            </a:r>
            <a:r>
              <a:rPr lang="pt-BR" sz="2200" b="1"/>
              <a:t>identificar</a:t>
            </a:r>
            <a:r>
              <a:rPr lang="pt-BR" sz="2200"/>
              <a:t> mínimos </a:t>
            </a:r>
            <a:r>
              <a:rPr lang="pt-BR" sz="2200" b="1"/>
              <a:t>sinais</a:t>
            </a:r>
            <a:r>
              <a:rPr lang="pt-BR" sz="2200"/>
              <a:t> de </a:t>
            </a:r>
            <a:r>
              <a:rPr lang="pt-BR" sz="2200" b="1"/>
              <a:t>danificação</a:t>
            </a:r>
            <a:r>
              <a:rPr lang="pt-BR" sz="2200"/>
              <a:t> de sua integridade ou qualquer forma de </a:t>
            </a:r>
            <a:r>
              <a:rPr lang="pt-BR" sz="2200" b="1"/>
              <a:t>manipulação</a:t>
            </a:r>
            <a:r>
              <a:rPr lang="pt-BR" sz="2200"/>
              <a:t> </a:t>
            </a:r>
            <a:r>
              <a:rPr lang="pt-BR" sz="2200" b="1"/>
              <a:t>indevida</a:t>
            </a:r>
            <a:r>
              <a:rPr lang="pt-BR" sz="2200"/>
              <a:t>.</a:t>
            </a:r>
            <a:endParaRPr lang="pt-BR" sz="2200" dirty="0"/>
          </a:p>
        </p:txBody>
      </p:sp>
      <p:pic>
        <p:nvPicPr>
          <p:cNvPr id="39" name="Picture 38" descr="Uma imagem contendo objeto, laranja, água, azul&#10;&#10;Descrição gerada automaticamente">
            <a:extLst>
              <a:ext uri="{FF2B5EF4-FFF2-40B4-BE49-F238E27FC236}">
                <a16:creationId xmlns:a16="http://schemas.microsoft.com/office/drawing/2014/main" id="{5CA3F7A2-AB0D-4A51-8CD0-4FE15233F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9" r="37748" b="-1"/>
          <a:stretch/>
        </p:blipFill>
        <p:spPr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A9FA578C-ACA2-408C-A483-E2814617FFB2}"/>
              </a:ext>
            </a:extLst>
          </p:cNvPr>
          <p:cNvSpPr/>
          <p:nvPr/>
        </p:nvSpPr>
        <p:spPr>
          <a:xfrm>
            <a:off x="6725823" y="2957739"/>
            <a:ext cx="942521" cy="942521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tângulo 8" descr="Thermometer">
            <a:extLst>
              <a:ext uri="{FF2B5EF4-FFF2-40B4-BE49-F238E27FC236}">
                <a16:creationId xmlns:a16="http://schemas.microsoft.com/office/drawing/2014/main" id="{6824D52C-1271-4507-878D-51C22433064C}"/>
              </a:ext>
            </a:extLst>
          </p:cNvPr>
          <p:cNvSpPr/>
          <p:nvPr/>
        </p:nvSpPr>
        <p:spPr>
          <a:xfrm>
            <a:off x="6926688" y="3158604"/>
            <a:ext cx="540791" cy="54079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14523D-60EA-48BB-B78D-CE9D90AC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35D3AA1-0209-4E1C-8AD0-824CB0AC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978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5040E-0AF6-44EC-86AA-9C80914C7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7" t="2347" r="11948" b="2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2899FF-9C7C-4459-B7AD-EF1B931D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b="1"/>
              <a:t>Certificação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06C14F-BA7D-4974-B636-F8F2E1283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85" y="4872922"/>
            <a:ext cx="3349419" cy="120814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t-BR" sz="1700" dirty="0"/>
              <a:t>Além da </a:t>
            </a:r>
            <a:r>
              <a:rPr lang="pt-BR" sz="1700" b="1" dirty="0"/>
              <a:t>IP67</a:t>
            </a:r>
            <a:r>
              <a:rPr lang="pt-BR" sz="1700" dirty="0"/>
              <a:t>, o dispositivo vai procurar a </a:t>
            </a:r>
            <a:r>
              <a:rPr lang="pt-BR" sz="1700" b="1" dirty="0"/>
              <a:t>certificação</a:t>
            </a:r>
            <a:r>
              <a:rPr lang="pt-BR" sz="1700" dirty="0"/>
              <a:t> da </a:t>
            </a:r>
            <a:r>
              <a:rPr lang="pt-BR" sz="1700" b="1" dirty="0"/>
              <a:t>Agência Nacional de Telecomunicações</a:t>
            </a:r>
            <a:r>
              <a:rPr lang="pt-BR" sz="1700" dirty="0"/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E263FE-C0AF-4E6D-B66C-37EC5F05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9240" y="6356350"/>
            <a:ext cx="21067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0052BF-8506-4F97-9DE4-718985DF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8114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6F29E33-BE38-49B6-9237-4D78C2E396DB}" type="slidenum">
              <a:rPr lang="en-US" sz="100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38</a:t>
            </a:fld>
            <a:endParaRPr lang="en-US" sz="100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4219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62E08-01BA-4F1C-B4C3-92B39C91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Protótipo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9C5529-B6E4-447F-A8A3-46A09AF3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8A258A-D9CD-4C45-BD78-E7A1E9D0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39</a:t>
            </a:fld>
            <a:endParaRPr lang="pt-BR"/>
          </a:p>
        </p:txBody>
      </p:sp>
      <p:sp>
        <p:nvSpPr>
          <p:cNvPr id="19" name="Retângulo: Cantos Diagonais Arredondados 18">
            <a:hlinkClick r:id="rId2" action="ppaction://hlinksldjump"/>
            <a:extLst>
              <a:ext uri="{FF2B5EF4-FFF2-40B4-BE49-F238E27FC236}">
                <a16:creationId xmlns:a16="http://schemas.microsoft.com/office/drawing/2014/main" id="{8A4C9E1D-0246-48FF-B025-A86F05355766}"/>
              </a:ext>
            </a:extLst>
          </p:cNvPr>
          <p:cNvSpPr/>
          <p:nvPr/>
        </p:nvSpPr>
        <p:spPr>
          <a:xfrm>
            <a:off x="465459" y="4926823"/>
            <a:ext cx="1544062" cy="1544062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tângulo 20" descr="House">
            <a:hlinkClick r:id="rId2" action="ppaction://hlinksldjump"/>
            <a:extLst>
              <a:ext uri="{FF2B5EF4-FFF2-40B4-BE49-F238E27FC236}">
                <a16:creationId xmlns:a16="http://schemas.microsoft.com/office/drawing/2014/main" id="{C2E03058-2951-4CED-9E9D-17B882E413C7}"/>
              </a:ext>
            </a:extLst>
          </p:cNvPr>
          <p:cNvSpPr/>
          <p:nvPr/>
        </p:nvSpPr>
        <p:spPr>
          <a:xfrm>
            <a:off x="794522" y="5255885"/>
            <a:ext cx="885937" cy="8859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8093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0571" y="851517"/>
            <a:ext cx="3928849" cy="2991416"/>
          </a:xfrm>
        </p:spPr>
        <p:txBody>
          <a:bodyPr anchor="b">
            <a:normAutofit/>
          </a:bodyPr>
          <a:lstStyle/>
          <a:p>
            <a:pPr algn="l"/>
            <a:r>
              <a:rPr lang="pt-BR" b="1" dirty="0">
                <a:solidFill>
                  <a:srgbClr val="FF0000"/>
                </a:solidFill>
              </a:rPr>
              <a:t>Sirius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0572" y="3842932"/>
            <a:ext cx="3125336" cy="2163551"/>
          </a:xfrm>
        </p:spPr>
        <p:txBody>
          <a:bodyPr anchor="t">
            <a:normAutofit/>
          </a:bodyPr>
          <a:lstStyle/>
          <a:p>
            <a:pPr algn="l"/>
            <a:r>
              <a:rPr lang="pt-BR" dirty="0"/>
              <a:t>Pulseira para Monitoramento Eletrônico de Crianças</a:t>
            </a: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3A7E436-197D-4A1D-9946-840570020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627" y="2531473"/>
            <a:ext cx="2413000" cy="2413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94A1209-04C6-4C46-966D-AE8722DE79D5}"/>
              </a:ext>
            </a:extLst>
          </p:cNvPr>
          <p:cNvSpPr/>
          <p:nvPr/>
        </p:nvSpPr>
        <p:spPr>
          <a:xfrm>
            <a:off x="2574032" y="6444044"/>
            <a:ext cx="4014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i="1" dirty="0">
                <a:solidFill>
                  <a:srgbClr val="7030A0"/>
                </a:solidFill>
                <a:latin typeface="Barlow"/>
              </a:rPr>
              <a:t>Rastreia seu filho 24 horas por dia.</a:t>
            </a:r>
            <a:endParaRPr lang="pt-BR" i="1" dirty="0">
              <a:solidFill>
                <a:srgbClr val="7030A0"/>
              </a:solidFill>
            </a:endParaRPr>
          </a:p>
        </p:txBody>
      </p:sp>
      <p:sp>
        <p:nvSpPr>
          <p:cNvPr id="10" name="Retângulo 9" descr="Solar system">
            <a:extLst>
              <a:ext uri="{FF2B5EF4-FFF2-40B4-BE49-F238E27FC236}">
                <a16:creationId xmlns:a16="http://schemas.microsoft.com/office/drawing/2014/main" id="{94DC3664-606E-401F-9413-01A36A9AAD40}"/>
              </a:ext>
            </a:extLst>
          </p:cNvPr>
          <p:cNvSpPr/>
          <p:nvPr/>
        </p:nvSpPr>
        <p:spPr>
          <a:xfrm>
            <a:off x="808732" y="358415"/>
            <a:ext cx="1766812" cy="176681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tângulo 10" descr="Solar system">
            <a:extLst>
              <a:ext uri="{FF2B5EF4-FFF2-40B4-BE49-F238E27FC236}">
                <a16:creationId xmlns:a16="http://schemas.microsoft.com/office/drawing/2014/main" id="{C28BE3DC-CA2E-4EC8-B016-5B2EA2DB472A}"/>
              </a:ext>
            </a:extLst>
          </p:cNvPr>
          <p:cNvSpPr/>
          <p:nvPr/>
        </p:nvSpPr>
        <p:spPr>
          <a:xfrm>
            <a:off x="7637829" y="4365104"/>
            <a:ext cx="519117" cy="46947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7709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9144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FDE786-F0F7-43C4-968F-309EE6B6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/>
          </a:bodyPr>
          <a:lstStyle/>
          <a:p>
            <a:r>
              <a:rPr lang="pt-BR" sz="4700" b="1">
                <a:solidFill>
                  <a:schemeClr val="bg1"/>
                </a:solidFill>
              </a:rPr>
              <a:t>Protótipo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33F57B-1A18-4B72-B447-93FE3C5A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5861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F68268C-74D5-4CA1-B2E1-D1CA21A7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781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pt-BR" smtClean="0"/>
              <a:pPr>
                <a:spcAft>
                  <a:spcPts val="600"/>
                </a:spcAft>
              </a:pPr>
              <a:t>40</a:t>
            </a:fld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CC0046-148B-4861-B2F2-6894821AE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3774"/>
            <a:ext cx="8229600" cy="425102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200" dirty="0"/>
              <a:t>Criar um </a:t>
            </a:r>
            <a:r>
              <a:rPr lang="pt-BR" sz="2200" b="1" dirty="0"/>
              <a:t>dispositivo</a:t>
            </a:r>
            <a:r>
              <a:rPr lang="pt-BR" sz="2200" dirty="0"/>
              <a:t> </a:t>
            </a:r>
            <a:r>
              <a:rPr lang="pt-BR" sz="2200" b="1" dirty="0"/>
              <a:t>autônomo</a:t>
            </a:r>
            <a:r>
              <a:rPr lang="pt-BR" sz="2200" dirty="0"/>
              <a:t> utilizando sistema embarcado em </a:t>
            </a:r>
            <a:r>
              <a:rPr lang="pt-BR" sz="2200" b="1" dirty="0"/>
              <a:t>microcontrolador</a:t>
            </a:r>
            <a:r>
              <a:rPr lang="pt-BR" sz="2200" dirty="0"/>
              <a:t> </a:t>
            </a:r>
            <a:r>
              <a:rPr lang="pt-BR" sz="2200" b="1" dirty="0"/>
              <a:t>miniaturizado</a:t>
            </a:r>
            <a:r>
              <a:rPr lang="pt-BR" sz="2200" dirty="0"/>
              <a:t> a fim de ter uma arquitetura capaz de caber em uma </a:t>
            </a:r>
            <a:r>
              <a:rPr lang="pt-BR" sz="2200" b="1" dirty="0"/>
              <a:t>pulseira</a:t>
            </a:r>
            <a:r>
              <a:rPr lang="pt-BR" sz="2200" dirty="0"/>
              <a:t>, fazer coletas </a:t>
            </a:r>
            <a:r>
              <a:rPr lang="pt-BR" sz="2200" b="1" dirty="0"/>
              <a:t>georreferenciadas</a:t>
            </a:r>
            <a:r>
              <a:rPr lang="pt-BR" sz="2200" dirty="0"/>
              <a:t> e enviar, para </a:t>
            </a:r>
            <a:r>
              <a:rPr lang="pt-BR" sz="2200" b="1" dirty="0"/>
              <a:t>dispositivo</a:t>
            </a:r>
            <a:r>
              <a:rPr lang="pt-BR" sz="2200" dirty="0"/>
              <a:t> </a:t>
            </a:r>
            <a:r>
              <a:rPr lang="pt-BR" sz="2200" b="1" dirty="0"/>
              <a:t>móvel</a:t>
            </a:r>
            <a:r>
              <a:rPr lang="pt-BR" sz="2200" dirty="0"/>
              <a:t> por tecnologia </a:t>
            </a:r>
            <a:r>
              <a:rPr lang="pt-BR" sz="2200" b="1" dirty="0"/>
              <a:t>GSM</a:t>
            </a:r>
            <a:r>
              <a:rPr lang="pt-BR" sz="2200" dirty="0"/>
              <a:t>, as coordenadas da criança que está utilizando a </a:t>
            </a:r>
            <a:r>
              <a:rPr lang="pt-BR" sz="2200" b="1" dirty="0"/>
              <a:t>pulseira</a:t>
            </a:r>
            <a:r>
              <a:rPr lang="pt-BR" sz="22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989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125D5E-D4C7-4C60-AA76-8FE33481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959556" cy="1128068"/>
          </a:xfrm>
        </p:spPr>
        <p:txBody>
          <a:bodyPr anchor="ctr">
            <a:normAutofit/>
          </a:bodyPr>
          <a:lstStyle/>
          <a:p>
            <a:r>
              <a:rPr lang="pt-BR" sz="3200" b="1" dirty="0" err="1">
                <a:solidFill>
                  <a:srgbClr val="FF0000"/>
                </a:solidFill>
              </a:rPr>
              <a:t>MicroControlador</a:t>
            </a:r>
            <a:endParaRPr lang="pt-BR" sz="3200" b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123821"/>
            <a:ext cx="373130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B8373F-FD5B-4A5A-9A05-490FF7A2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2330505"/>
            <a:ext cx="3958549" cy="3979585"/>
          </a:xfrm>
        </p:spPr>
        <p:txBody>
          <a:bodyPr anchor="ctr">
            <a:normAutofit/>
          </a:bodyPr>
          <a:lstStyle/>
          <a:p>
            <a:r>
              <a:rPr lang="pt-BR" sz="2100" dirty="0"/>
              <a:t>Utilizar o </a:t>
            </a:r>
            <a:r>
              <a:rPr lang="pt-BR" sz="2100" b="1" dirty="0"/>
              <a:t>microcontrolador</a:t>
            </a:r>
            <a:r>
              <a:rPr lang="pt-BR" sz="2100" dirty="0"/>
              <a:t> (</a:t>
            </a:r>
            <a:r>
              <a:rPr lang="pt-BR" sz="2100" dirty="0" err="1"/>
              <a:t>LilyPad</a:t>
            </a:r>
            <a:r>
              <a:rPr lang="pt-BR" sz="2100" dirty="0"/>
              <a:t> 3.3V ATMega32U4 ou ATTINY85) para se </a:t>
            </a:r>
            <a:r>
              <a:rPr lang="pt-BR" sz="2100" b="1" dirty="0"/>
              <a:t>comunicar</a:t>
            </a:r>
            <a:r>
              <a:rPr lang="pt-BR" sz="2100" dirty="0"/>
              <a:t> com os sensores </a:t>
            </a:r>
            <a:r>
              <a:rPr lang="pt-BR" sz="2100" b="1" dirty="0"/>
              <a:t>Neo-6m</a:t>
            </a:r>
            <a:r>
              <a:rPr lang="pt-BR" sz="2100" dirty="0"/>
              <a:t> </a:t>
            </a:r>
            <a:r>
              <a:rPr lang="pt-BR" sz="2100" b="1" dirty="0" err="1"/>
              <a:t>Gy</a:t>
            </a:r>
            <a:r>
              <a:rPr lang="pt-BR" sz="2100" dirty="0"/>
              <a:t> </a:t>
            </a:r>
            <a:r>
              <a:rPr lang="pt-BR" sz="2100" b="1" dirty="0"/>
              <a:t>Neo6mv2</a:t>
            </a:r>
            <a:r>
              <a:rPr lang="pt-BR" sz="2100" dirty="0"/>
              <a:t>, para captação de dados georreferenciados e módulo GSM/GPRS/SM </a:t>
            </a:r>
            <a:r>
              <a:rPr lang="pt-BR" sz="2100" dirty="0" err="1"/>
              <a:t>Quad</a:t>
            </a:r>
            <a:r>
              <a:rPr lang="pt-BR" sz="2100" dirty="0"/>
              <a:t>-Band com Slot para SIM + Antena a fim de ser utilizado para realizar o envio dos dados capturados.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7447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1">
            <a:extLst>
              <a:ext uri="{FF2B5EF4-FFF2-40B4-BE49-F238E27FC236}">
                <a16:creationId xmlns:a16="http://schemas.microsoft.com/office/drawing/2014/main" id="{1FBA41B9-4866-427C-B1E2-62CFB10F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890"/>
          <a:stretch/>
        </p:blipFill>
        <p:spPr bwMode="auto">
          <a:xfrm>
            <a:off x="5312567" y="581892"/>
            <a:ext cx="3298075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3A1C2B1-FA9E-42CE-99AF-A5304C10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4357" y="6492240"/>
            <a:ext cx="228815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BB053FA-08DB-4B06-8A91-B8A0D2A0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8802" y="6492240"/>
            <a:ext cx="7917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pt-BR" smtClean="0"/>
              <a:pPr>
                <a:spcAft>
                  <a:spcPts val="600"/>
                </a:spcAft>
              </a:pPr>
              <a:t>41</a:t>
            </a:fld>
            <a:endParaRPr lang="pt-B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05479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899B0BB8-D6D7-4EA3-A7DA-C6E53D95C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"/>
          <a:stretch/>
        </p:blipFill>
        <p:spPr bwMode="auto">
          <a:xfrm>
            <a:off x="5312567" y="3707894"/>
            <a:ext cx="3296677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F5DF134-2C43-4191-B327-0535DAC03E70}"/>
              </a:ext>
            </a:extLst>
          </p:cNvPr>
          <p:cNvSpPr/>
          <p:nvPr/>
        </p:nvSpPr>
        <p:spPr>
          <a:xfrm>
            <a:off x="5622356" y="6147121"/>
            <a:ext cx="3086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333E48"/>
                </a:solidFill>
                <a:latin typeface="Open Sans"/>
              </a:rPr>
              <a:t>Placa de Desenvolvimento ATTINY85</a:t>
            </a:r>
            <a:endParaRPr lang="pt-BR" sz="1400" b="0" i="0" dirty="0">
              <a:solidFill>
                <a:srgbClr val="333E48"/>
              </a:solidFill>
              <a:effectLst/>
              <a:latin typeface="Open San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FC0A4F3-E88D-4255-A86D-9C325F1EF30E}"/>
              </a:ext>
            </a:extLst>
          </p:cNvPr>
          <p:cNvSpPr/>
          <p:nvPr/>
        </p:nvSpPr>
        <p:spPr>
          <a:xfrm>
            <a:off x="5720467" y="3028320"/>
            <a:ext cx="250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Montserrat"/>
              </a:rPr>
              <a:t>Placa </a:t>
            </a:r>
            <a:r>
              <a:rPr lang="pt-BR" sz="1400" dirty="0" err="1">
                <a:solidFill>
                  <a:srgbClr val="333333"/>
                </a:solidFill>
                <a:latin typeface="Montserrat"/>
              </a:rPr>
              <a:t>LilyPad</a:t>
            </a:r>
            <a:r>
              <a:rPr lang="pt-BR" sz="1400" dirty="0">
                <a:solidFill>
                  <a:srgbClr val="333333"/>
                </a:solidFill>
                <a:latin typeface="Montserrat"/>
              </a:rPr>
              <a:t> 3.3V ATMega32U4</a:t>
            </a:r>
            <a:endParaRPr lang="pt-BR" sz="1400" b="0" i="0" dirty="0">
              <a:solidFill>
                <a:srgbClr val="333333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73920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41C67D0-A496-4B86-BF61-263FF9EFD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051" y="320442"/>
            <a:ext cx="4929369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49D4E6-3E84-476D-9780-7BE617A8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525" y="1188637"/>
            <a:ext cx="3995454" cy="164285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Modulo GPS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3150F9-ECEC-4A67-A542-E4E1167C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524" y="2956680"/>
            <a:ext cx="2972779" cy="258739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t-BR" sz="1800" dirty="0">
                <a:solidFill>
                  <a:srgbClr val="777777"/>
                </a:solidFill>
                <a:latin typeface="+mj-lt"/>
              </a:rPr>
              <a:t>Tamanho do módulo: </a:t>
            </a:r>
            <a:br>
              <a:rPr lang="pt-BR" sz="1800" dirty="0">
                <a:solidFill>
                  <a:srgbClr val="777777"/>
                </a:solidFill>
                <a:latin typeface="+mj-lt"/>
              </a:rPr>
            </a:br>
            <a:r>
              <a:rPr lang="pt-BR" sz="1800" dirty="0">
                <a:solidFill>
                  <a:srgbClr val="777777"/>
                </a:solidFill>
                <a:latin typeface="+mj-lt"/>
              </a:rPr>
              <a:t>25 x 36mm</a:t>
            </a:r>
          </a:p>
          <a:p>
            <a:pPr marL="0" indent="0" algn="ctr">
              <a:buNone/>
            </a:pPr>
            <a:r>
              <a:rPr lang="pt-BR" sz="1800" dirty="0">
                <a:solidFill>
                  <a:srgbClr val="777777"/>
                </a:solidFill>
                <a:latin typeface="+mj-lt"/>
              </a:rPr>
              <a:t>Tamanho da antena: </a:t>
            </a:r>
            <a:br>
              <a:rPr lang="pt-BR" sz="1800" dirty="0">
                <a:solidFill>
                  <a:srgbClr val="777777"/>
                </a:solidFill>
                <a:latin typeface="+mj-lt"/>
              </a:rPr>
            </a:br>
            <a:r>
              <a:rPr lang="pt-BR" sz="1800" dirty="0">
                <a:solidFill>
                  <a:srgbClr val="777777"/>
                </a:solidFill>
                <a:latin typeface="+mj-lt"/>
              </a:rPr>
              <a:t>25 x 25 milímetros</a:t>
            </a:r>
            <a:endParaRPr lang="pt-BR" sz="1800" dirty="0">
              <a:latin typeface="+mj-lt"/>
            </a:endParaRPr>
          </a:p>
          <a:p>
            <a:pPr marL="0" indent="0" algn="ctr">
              <a:buNone/>
            </a:pPr>
            <a:endParaRPr lang="pt-BR" sz="2400" dirty="0">
              <a:solidFill>
                <a:srgbClr val="777777"/>
              </a:solidFill>
              <a:latin typeface="Montserrat"/>
            </a:endParaRPr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64CAEA-E598-482B-B267-023039FA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B3CF72-756F-4E66-9570-E173A2A9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42</a:t>
            </a:fld>
            <a:endParaRPr lang="pt-BR"/>
          </a:p>
        </p:txBody>
      </p:sp>
      <p:pic>
        <p:nvPicPr>
          <p:cNvPr id="12" name="Imagem 7">
            <a:extLst>
              <a:ext uri="{FF2B5EF4-FFF2-40B4-BE49-F238E27FC236}">
                <a16:creationId xmlns:a16="http://schemas.microsoft.com/office/drawing/2014/main" id="{552D6DDD-A93D-41FB-8648-F1C1734D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98" y="2536062"/>
            <a:ext cx="1501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B7D4ACF-ADF3-4FAD-BEDF-C554D0F9064E}"/>
              </a:ext>
            </a:extLst>
          </p:cNvPr>
          <p:cNvSpPr/>
          <p:nvPr/>
        </p:nvSpPr>
        <p:spPr>
          <a:xfrm>
            <a:off x="1041854" y="4422394"/>
            <a:ext cx="252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Montserrat"/>
              </a:rPr>
              <a:t>Módulo GPS</a:t>
            </a:r>
            <a:br>
              <a:rPr lang="pt-BR" dirty="0">
                <a:solidFill>
                  <a:srgbClr val="777777"/>
                </a:solidFill>
                <a:latin typeface="Montserrat"/>
              </a:rPr>
            </a:br>
            <a:r>
              <a:rPr lang="pt-BR" dirty="0">
                <a:solidFill>
                  <a:srgbClr val="777777"/>
                </a:solidFill>
                <a:latin typeface="Montserrat"/>
              </a:rPr>
              <a:t>Neo-6m </a:t>
            </a:r>
            <a:r>
              <a:rPr lang="pt-BR" dirty="0" err="1">
                <a:solidFill>
                  <a:srgbClr val="777777"/>
                </a:solidFill>
                <a:latin typeface="Montserrat"/>
              </a:rPr>
              <a:t>Gy</a:t>
            </a:r>
            <a:r>
              <a:rPr lang="pt-BR" dirty="0">
                <a:solidFill>
                  <a:srgbClr val="777777"/>
                </a:solidFill>
                <a:latin typeface="Montserrat"/>
              </a:rPr>
              <a:t> Neo6mv2[4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0431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D62EA2-3C40-4578-A832-0152B2D8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75" y="1188637"/>
            <a:ext cx="2356072" cy="4480726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0000"/>
                </a:solidFill>
              </a:rPr>
              <a:t>Modulo GSM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53E5C0-5095-460E-B4CC-62E26D53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81124" y="3246436"/>
            <a:ext cx="4205910" cy="365125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 sz="1000">
                <a:solidFill>
                  <a:schemeClr val="tx1">
                    <a:lumMod val="85000"/>
                    <a:lumOff val="15000"/>
                  </a:schemeClr>
                </a:solidFill>
              </a:rPr>
              <a:t>Sirius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098710-E04A-4C28-B3E0-A82877E58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196" y="1338729"/>
            <a:ext cx="3596688" cy="418054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1600" dirty="0"/>
              <a:t>Módulo GSM Arduino A6 GSM/GPRS/SMS </a:t>
            </a:r>
            <a:r>
              <a:rPr lang="pt-BR" sz="1600" dirty="0" err="1"/>
              <a:t>Quad</a:t>
            </a:r>
            <a:r>
              <a:rPr lang="pt-BR" sz="1600" dirty="0"/>
              <a:t>-Band - Com Slot para SIM + Antena[5]</a:t>
            </a:r>
          </a:p>
          <a:p>
            <a:pPr marL="0" indent="0" algn="ctr">
              <a:buNone/>
            </a:pPr>
            <a:endParaRPr lang="pt-BR" sz="1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t-BR" sz="1800" b="1" dirty="0">
              <a:solidFill>
                <a:srgbClr val="002060"/>
              </a:solidFill>
              <a:latin typeface="Montserrat"/>
            </a:endParaRPr>
          </a:p>
          <a:p>
            <a:pPr marL="0" indent="0" algn="ctr">
              <a:buNone/>
            </a:pPr>
            <a:endParaRPr lang="pt-BR" sz="1800" b="1" dirty="0">
              <a:solidFill>
                <a:srgbClr val="002060"/>
              </a:solidFill>
              <a:latin typeface="Montserrat"/>
            </a:endParaRPr>
          </a:p>
          <a:p>
            <a:pPr marL="0" indent="0" algn="ctr">
              <a:buNone/>
            </a:pPr>
            <a:endParaRPr lang="pt-BR" sz="1800" b="1" dirty="0">
              <a:solidFill>
                <a:srgbClr val="002060"/>
              </a:solidFill>
              <a:latin typeface="Montserrat"/>
            </a:endParaRPr>
          </a:p>
          <a:p>
            <a:pPr marL="0" indent="0" algn="ctr">
              <a:buNone/>
            </a:pPr>
            <a:r>
              <a:rPr lang="pt-BR" sz="1800" b="1" dirty="0">
                <a:solidFill>
                  <a:srgbClr val="002060"/>
                </a:solidFill>
                <a:latin typeface="Montserrat"/>
              </a:rPr>
              <a:t>Módulo GSM Arduino A6</a:t>
            </a:r>
          </a:p>
          <a:p>
            <a:pPr marL="0" indent="0" algn="ctr">
              <a:buNone/>
            </a:pPr>
            <a:endParaRPr lang="pt-BR" sz="2100" dirty="0">
              <a:latin typeface="Montserrat"/>
            </a:endParaRPr>
          </a:p>
          <a:p>
            <a:pPr marL="0" indent="0">
              <a:buNone/>
            </a:pPr>
            <a:endParaRPr lang="pt-BR" sz="21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CBC240-7675-4A2E-BC44-5D049D00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622" y="4892040"/>
            <a:ext cx="1255014" cy="10058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pt-BR" sz="57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43</a:t>
            </a:fld>
            <a:endParaRPr lang="pt-BR" sz="5700">
              <a:solidFill>
                <a:srgbClr val="FFFFFF"/>
              </a:solidFill>
            </a:endParaRPr>
          </a:p>
        </p:txBody>
      </p:sp>
      <p:pic>
        <p:nvPicPr>
          <p:cNvPr id="11" name="Imagem 8">
            <a:extLst>
              <a:ext uri="{FF2B5EF4-FFF2-40B4-BE49-F238E27FC236}">
                <a16:creationId xmlns:a16="http://schemas.microsoft.com/office/drawing/2014/main" id="{E4A8AD90-4B19-4944-B611-BE0D4AA5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34" y="2996877"/>
            <a:ext cx="1981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8D8BCC6-8D35-4451-908C-8ADB2F2C8057}"/>
              </a:ext>
            </a:extLst>
          </p:cNvPr>
          <p:cNvSpPr/>
          <p:nvPr/>
        </p:nvSpPr>
        <p:spPr>
          <a:xfrm>
            <a:off x="4989297" y="438861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777777"/>
                </a:solidFill>
                <a:latin typeface="Montserrat"/>
              </a:rPr>
              <a:t>33x26mm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317385-66E6-4B64-A9E7-793FEB269FF5}"/>
              </a:ext>
            </a:extLst>
          </p:cNvPr>
          <p:cNvSpPr/>
          <p:nvPr/>
        </p:nvSpPr>
        <p:spPr>
          <a:xfrm>
            <a:off x="4956236" y="4757946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777777"/>
                </a:solidFill>
                <a:latin typeface="Montserrat"/>
              </a:rPr>
              <a:t>Peso: 5,3g</a:t>
            </a:r>
          </a:p>
        </p:txBody>
      </p:sp>
    </p:spTree>
    <p:extLst>
      <p:ext uri="{BB962C8B-B14F-4D97-AF65-F5344CB8AC3E}">
        <p14:creationId xmlns:p14="http://schemas.microsoft.com/office/powerpoint/2010/main" val="2116965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98D301-F661-491D-9554-C5DC58F9B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b="1" dirty="0">
                <a:solidFill>
                  <a:srgbClr val="FFFFFF"/>
                </a:solidFill>
              </a:rPr>
              <a:t>Bateria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ateria Lithium CR2032 - 3V 1HF 2 Terminais">
            <a:extLst>
              <a:ext uri="{FF2B5EF4-FFF2-40B4-BE49-F238E27FC236}">
                <a16:creationId xmlns:a16="http://schemas.microsoft.com/office/drawing/2014/main" id="{1E9F62F0-5257-4B3C-AB0F-8DF6BEA9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73" y="2236694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1" name="Imagem 3">
            <a:extLst>
              <a:ext uri="{FF2B5EF4-FFF2-40B4-BE49-F238E27FC236}">
                <a16:creationId xmlns:a16="http://schemas.microsoft.com/office/drawing/2014/main" id="{71135AA5-2232-4DF0-B4E4-D805CF62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3126629"/>
            <a:ext cx="2997573" cy="25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193882-8534-4887-87CF-8C538CB7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2430"/>
            <a:ext cx="30861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43F09D-5590-412E-96AA-F5DECD21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2507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44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D5A0F56-0ADC-42C8-A746-192FAB679B5E}"/>
              </a:ext>
            </a:extLst>
          </p:cNvPr>
          <p:cNvSpPr/>
          <p:nvPr/>
        </p:nvSpPr>
        <p:spPr>
          <a:xfrm>
            <a:off x="917882" y="5944633"/>
            <a:ext cx="2567937" cy="25679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200" dirty="0">
                <a:solidFill>
                  <a:srgbClr val="FFFFFF"/>
                </a:solidFill>
              </a:rPr>
              <a:t> Bateria CR2032 3V[3]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D291DA7-9AB6-4826-BB50-0E71A00BB7B9}"/>
              </a:ext>
            </a:extLst>
          </p:cNvPr>
          <p:cNvSpPr/>
          <p:nvPr/>
        </p:nvSpPr>
        <p:spPr>
          <a:xfrm>
            <a:off x="5532455" y="5958809"/>
            <a:ext cx="2567937" cy="25679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sz="1200" dirty="0">
                <a:solidFill>
                  <a:srgbClr val="FFFFFF"/>
                </a:solidFill>
              </a:rPr>
              <a:t>Suporte da Bateria</a:t>
            </a:r>
          </a:p>
        </p:txBody>
      </p:sp>
    </p:spTree>
    <p:extLst>
      <p:ext uri="{BB962C8B-B14F-4D97-AF65-F5344CB8AC3E}">
        <p14:creationId xmlns:p14="http://schemas.microsoft.com/office/powerpoint/2010/main" val="966605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elógio de ponteiros em preto e branco&#10;&#10;Descrição gerada automaticamente">
            <a:extLst>
              <a:ext uri="{FF2B5EF4-FFF2-40B4-BE49-F238E27FC236}">
                <a16:creationId xmlns:a16="http://schemas.microsoft.com/office/drawing/2014/main" id="{6A700534-BDCD-4978-8DA2-EE48763ED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2" r="31688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B01E17-39B9-4813-9922-7CBBD437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Bateria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91281C-08EA-4505-B700-8924F7ED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718054"/>
            <a:ext cx="3573600" cy="3207258"/>
          </a:xfrm>
        </p:spPr>
        <p:txBody>
          <a:bodyPr anchor="t">
            <a:normAutofit/>
          </a:bodyPr>
          <a:lstStyle/>
          <a:p>
            <a:r>
              <a:rPr lang="pt-BR" sz="2200" dirty="0"/>
              <a:t>A </a:t>
            </a:r>
            <a:r>
              <a:rPr lang="pt-BR" sz="2200" b="1" dirty="0"/>
              <a:t>Bateria</a:t>
            </a:r>
            <a:r>
              <a:rPr lang="pt-BR" sz="2200" dirty="0"/>
              <a:t> </a:t>
            </a:r>
            <a:r>
              <a:rPr lang="pt-BR" sz="2200" b="1" dirty="0"/>
              <a:t>CR2032</a:t>
            </a:r>
            <a:r>
              <a:rPr lang="pt-BR" sz="2200" dirty="0"/>
              <a:t>, conhecida como pilha CR2032, tem ~</a:t>
            </a:r>
            <a:r>
              <a:rPr lang="pt-BR" sz="2200" b="1" dirty="0"/>
              <a:t>20mm</a:t>
            </a:r>
            <a:r>
              <a:rPr lang="pt-BR" sz="2200" dirty="0"/>
              <a:t> de </a:t>
            </a:r>
            <a:r>
              <a:rPr lang="pt-BR" sz="2200" b="1" dirty="0"/>
              <a:t>diâmetro</a:t>
            </a:r>
            <a:r>
              <a:rPr lang="pt-BR" sz="2200" dirty="0"/>
              <a:t>, é desenvolvida com </a:t>
            </a:r>
            <a:r>
              <a:rPr lang="pt-BR" sz="2200" b="1" dirty="0"/>
              <a:t>lítio</a:t>
            </a:r>
            <a:r>
              <a:rPr lang="pt-BR" sz="2200" dirty="0"/>
              <a:t>, levando sua </a:t>
            </a:r>
            <a:r>
              <a:rPr lang="pt-BR" sz="2200" b="1" dirty="0"/>
              <a:t>durabilidade</a:t>
            </a:r>
            <a:r>
              <a:rPr lang="pt-BR" sz="2200" dirty="0"/>
              <a:t> para </a:t>
            </a:r>
            <a:r>
              <a:rPr lang="pt-BR" sz="2200" b="1" dirty="0"/>
              <a:t>2 anos</a:t>
            </a:r>
            <a:r>
              <a:rPr lang="pt-BR" sz="2200" dirty="0"/>
              <a:t> e tendo uma </a:t>
            </a:r>
            <a:r>
              <a:rPr lang="pt-BR" sz="2200" b="1" dirty="0"/>
              <a:t>autonomia</a:t>
            </a:r>
            <a:r>
              <a:rPr lang="pt-BR" sz="2200" dirty="0"/>
              <a:t> de </a:t>
            </a:r>
            <a:r>
              <a:rPr lang="pt-BR" sz="2200" b="1" dirty="0"/>
              <a:t>2</a:t>
            </a:r>
            <a:r>
              <a:rPr lang="pt-BR" sz="2200" dirty="0"/>
              <a:t> </a:t>
            </a:r>
            <a:r>
              <a:rPr lang="pt-BR" sz="2200" b="1" dirty="0"/>
              <a:t>dias</a:t>
            </a:r>
            <a:r>
              <a:rPr lang="pt-BR" sz="2200" dirty="0"/>
              <a:t>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AFB58C-C8CA-44B5-8636-91D79BDF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477DEA-7448-4491-B04D-A0E994BD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827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pt-B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45</a:t>
            </a:fld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45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BDFA86-51D3-4729-B154-79691837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63912" cy="6858000"/>
          </a:xfrm>
          <a:prstGeom prst="rect">
            <a:avLst/>
          </a:prstGeom>
          <a:solidFill>
            <a:srgbClr val="3B5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7EB54F-184C-4E37-9719-8E3778968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3796884" cy="1499616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FF"/>
                </a:solidFill>
              </a:rPr>
              <a:t>Circuito Integrado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1CE7C6-BE91-42A7-9214-F33FD918C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91071F-286A-4776-9CE7-B1E4873F6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3810924" cy="3931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FFFFFF"/>
                </a:solidFill>
              </a:rPr>
              <a:t>ZX612 Mini Escondido GPS Localizador Alta Integração PCBA Localizador SOS Alarme Web APP Rastreamento Crianças.</a:t>
            </a:r>
          </a:p>
        </p:txBody>
      </p:sp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F1B1C42-250E-4FE9-9FA9-FA446EFBB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86000"/>
            <a:ext cx="3005928" cy="2209357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A2947C-7509-4A07-B6CC-6A0C442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3503" y="6356350"/>
            <a:ext cx="381551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</a:rPr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3DC022-3324-4B58-AF4B-E1978180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9717" y="6356350"/>
            <a:ext cx="54563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pt-BR" smtClean="0"/>
              <a:pPr>
                <a:spcAft>
                  <a:spcPts val="600"/>
                </a:spcAft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339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A73918-1CF3-484C-BD42-70FF125B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 APLICATIVO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08AFDE3-00A7-4008-A1D6-3B3B8EFD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9D8475-6CF4-4C49-AA42-615012E5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47</a:t>
            </a:fld>
            <a:endParaRPr lang="pt-BR"/>
          </a:p>
        </p:txBody>
      </p:sp>
      <p:sp>
        <p:nvSpPr>
          <p:cNvPr id="19" name="Retângulo: Cantos Diagonais Arredondados 18">
            <a:hlinkClick r:id="rId2" action="ppaction://hlinksldjump"/>
            <a:extLst>
              <a:ext uri="{FF2B5EF4-FFF2-40B4-BE49-F238E27FC236}">
                <a16:creationId xmlns:a16="http://schemas.microsoft.com/office/drawing/2014/main" id="{67B1BF87-13EF-490C-89AD-C32636935303}"/>
              </a:ext>
            </a:extLst>
          </p:cNvPr>
          <p:cNvSpPr/>
          <p:nvPr/>
        </p:nvSpPr>
        <p:spPr>
          <a:xfrm>
            <a:off x="465459" y="4926823"/>
            <a:ext cx="1544062" cy="1544062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tângulo 20" descr="House">
            <a:hlinkClick r:id="rId2" action="ppaction://hlinksldjump"/>
            <a:extLst>
              <a:ext uri="{FF2B5EF4-FFF2-40B4-BE49-F238E27FC236}">
                <a16:creationId xmlns:a16="http://schemas.microsoft.com/office/drawing/2014/main" id="{0B581909-3181-4282-9D0E-CF1A69BCA901}"/>
              </a:ext>
            </a:extLst>
          </p:cNvPr>
          <p:cNvSpPr/>
          <p:nvPr/>
        </p:nvSpPr>
        <p:spPr>
          <a:xfrm>
            <a:off x="794522" y="5255885"/>
            <a:ext cx="885937" cy="8859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77403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55DF5F-1DAB-4084-8EDC-58CFC2DC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987552"/>
            <a:ext cx="3364395" cy="1088136"/>
          </a:xfrm>
        </p:spPr>
        <p:txBody>
          <a:bodyPr anchor="b"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Aplicativo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5FD0F5-A72A-4178-AC3E-05245BA8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09" y="2688336"/>
            <a:ext cx="3374136" cy="3584448"/>
          </a:xfrm>
        </p:spPr>
        <p:txBody>
          <a:bodyPr anchor="t">
            <a:normAutofit/>
          </a:bodyPr>
          <a:lstStyle/>
          <a:p>
            <a:r>
              <a:rPr lang="pt-BR" sz="2200" dirty="0"/>
              <a:t>O </a:t>
            </a:r>
            <a:r>
              <a:rPr lang="pt-BR" sz="2200" b="1" dirty="0"/>
              <a:t>aplicativo</a:t>
            </a:r>
            <a:r>
              <a:rPr lang="pt-BR" sz="2200" dirty="0"/>
              <a:t>, também chamado </a:t>
            </a:r>
            <a:r>
              <a:rPr lang="pt-BR" sz="2200" b="1" dirty="0"/>
              <a:t>Sirius</a:t>
            </a:r>
            <a:r>
              <a:rPr lang="pt-BR" sz="2200" dirty="0"/>
              <a:t>, é instalado no </a:t>
            </a:r>
            <a:r>
              <a:rPr lang="pt-BR" sz="2200" b="1" dirty="0"/>
              <a:t>celular</a:t>
            </a:r>
            <a:r>
              <a:rPr lang="pt-BR" sz="2200" dirty="0"/>
              <a:t> dos </a:t>
            </a:r>
            <a:r>
              <a:rPr lang="pt-BR" sz="2200" b="1" dirty="0"/>
              <a:t>pais</a:t>
            </a:r>
            <a:r>
              <a:rPr lang="pt-BR" sz="2200" dirty="0"/>
              <a:t>.</a:t>
            </a:r>
          </a:p>
          <a:p>
            <a:r>
              <a:rPr lang="pt-BR" sz="2200" dirty="0"/>
              <a:t>Permite uma </a:t>
            </a:r>
            <a:r>
              <a:rPr lang="pt-BR" sz="2200" b="1" dirty="0"/>
              <a:t>comunicação</a:t>
            </a:r>
            <a:r>
              <a:rPr lang="pt-BR" sz="2200" dirty="0"/>
              <a:t> direta com a Pulseira.</a:t>
            </a:r>
          </a:p>
          <a:p>
            <a:r>
              <a:rPr lang="pt-BR" sz="2200" dirty="0"/>
              <a:t>Compatível </a:t>
            </a:r>
            <a:r>
              <a:rPr lang="pt-BR" sz="2200" b="1" dirty="0"/>
              <a:t>IOS</a:t>
            </a:r>
            <a:r>
              <a:rPr lang="pt-BR" sz="2200" dirty="0"/>
              <a:t>/</a:t>
            </a:r>
            <a:r>
              <a:rPr lang="pt-BR" sz="2200" b="1" dirty="0"/>
              <a:t>Android</a:t>
            </a:r>
            <a:r>
              <a:rPr lang="pt-BR" sz="2200" dirty="0"/>
              <a:t>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4B94A00-B0F6-4191-B05B-E7F6AA59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6464" y="6356350"/>
            <a:ext cx="226314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Sirius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D8607-8BAA-4E8A-A429-079AB6780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1" r="45086" b="-1"/>
          <a:stretch/>
        </p:blipFill>
        <p:spPr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3A427AB-EDC4-4657-9C55-74EC4538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799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pt-B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48</a:t>
            </a:fld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17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6A5DCE-F280-41B0-9B51-FE39A6AF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987552"/>
            <a:ext cx="3364395" cy="1088136"/>
          </a:xfrm>
        </p:spPr>
        <p:txBody>
          <a:bodyPr anchor="b"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App Idiomas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80C9B9-5DD0-4D90-BA3E-669CCA1C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6464" y="6356350"/>
            <a:ext cx="226314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Sirius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7DA3D-D991-4B6D-8555-35F941F41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25" r="-1" b="-1"/>
          <a:stretch/>
        </p:blipFill>
        <p:spPr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FB282F-92FF-4966-8515-3628E969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799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pt-B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49</a:t>
            </a:fld>
            <a:endParaRPr lang="pt-BR">
              <a:solidFill>
                <a:schemeClr val="bg1"/>
              </a:solidFill>
            </a:endParaRP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4A4CA520-492A-4A81-98CD-595929F8F0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003376"/>
              </p:ext>
            </p:extLst>
          </p:nvPr>
        </p:nvGraphicFramePr>
        <p:xfrm>
          <a:off x="251520" y="2286000"/>
          <a:ext cx="3291840" cy="458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177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6EAC95-28BD-496D-AD46-636D03A4A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924943"/>
            <a:ext cx="7029400" cy="1745039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ts val="1000"/>
              </a:spcBef>
              <a:buFont typeface="+mj-lt"/>
              <a:buAutoNum type="arabicPeriod"/>
            </a:pPr>
            <a:r>
              <a:rPr lang="pt-BR" sz="1800" dirty="0"/>
              <a:t>O </a:t>
            </a:r>
            <a:r>
              <a:rPr lang="pt-BR" sz="1800" b="1" dirty="0"/>
              <a:t>Brasil</a:t>
            </a:r>
            <a:r>
              <a:rPr lang="pt-BR" sz="1800" dirty="0"/>
              <a:t> registra mais de </a:t>
            </a:r>
            <a:r>
              <a:rPr lang="pt-BR" sz="1800" b="1" dirty="0"/>
              <a:t>50</a:t>
            </a:r>
            <a:r>
              <a:rPr lang="pt-BR" sz="1800" dirty="0"/>
              <a:t> </a:t>
            </a:r>
            <a:r>
              <a:rPr lang="pt-BR" sz="1800" b="1" dirty="0"/>
              <a:t>mil</a:t>
            </a:r>
            <a:r>
              <a:rPr lang="pt-BR" sz="1800" dirty="0"/>
              <a:t> </a:t>
            </a:r>
            <a:r>
              <a:rPr lang="pt-BR" sz="1800" b="1" dirty="0"/>
              <a:t>crianças</a:t>
            </a:r>
            <a:r>
              <a:rPr lang="pt-BR" sz="1800" dirty="0"/>
              <a:t> </a:t>
            </a:r>
            <a:r>
              <a:rPr lang="pt-BR" sz="1800" b="1" dirty="0"/>
              <a:t>desaparecidas</a:t>
            </a:r>
            <a:r>
              <a:rPr lang="pt-BR" sz="1800" dirty="0"/>
              <a:t> por </a:t>
            </a:r>
            <a:r>
              <a:rPr lang="pt-BR" sz="1800" b="1" dirty="0"/>
              <a:t>ano</a:t>
            </a:r>
            <a:r>
              <a:rPr lang="pt-BR" sz="1800" dirty="0"/>
              <a:t>.  </a:t>
            </a:r>
          </a:p>
          <a:p>
            <a:pPr algn="just">
              <a:spcBef>
                <a:spcPts val="1000"/>
              </a:spcBef>
              <a:buFont typeface="+mj-lt"/>
              <a:buAutoNum type="arabicPeriod"/>
            </a:pPr>
            <a:r>
              <a:rPr lang="pt-BR" sz="1800" dirty="0"/>
              <a:t>A </a:t>
            </a:r>
            <a:r>
              <a:rPr lang="pt-PT" sz="1800" b="1" dirty="0"/>
              <a:t>ONU</a:t>
            </a:r>
            <a:r>
              <a:rPr lang="pt-PT" sz="1800" dirty="0"/>
              <a:t> apontam uma estimativa de </a:t>
            </a:r>
            <a:r>
              <a:rPr lang="pt-PT" sz="1800" b="1" dirty="0"/>
              <a:t>25</a:t>
            </a:r>
            <a:r>
              <a:rPr lang="pt-PT" sz="1800" dirty="0"/>
              <a:t> </a:t>
            </a:r>
            <a:r>
              <a:rPr lang="pt-PT" sz="1800" b="1" dirty="0"/>
              <a:t>milhões</a:t>
            </a:r>
            <a:r>
              <a:rPr lang="pt-PT" sz="1800" dirty="0"/>
              <a:t> de </a:t>
            </a:r>
            <a:r>
              <a:rPr lang="pt-PT" sz="1800" b="1" dirty="0"/>
              <a:t>desaparecimentos</a:t>
            </a:r>
            <a:r>
              <a:rPr lang="pt-PT" sz="1800" dirty="0"/>
              <a:t> atualmente no mundo.</a:t>
            </a:r>
            <a:endParaRPr lang="pt-BR" sz="1800" dirty="0"/>
          </a:p>
          <a:p>
            <a:pPr algn="just">
              <a:spcBef>
                <a:spcPts val="1000"/>
              </a:spcBef>
              <a:buFont typeface="+mj-lt"/>
              <a:buAutoNum type="arabicPeriod"/>
            </a:pPr>
            <a:r>
              <a:rPr lang="pt-BR" sz="1800" dirty="0"/>
              <a:t>O </a:t>
            </a:r>
            <a:r>
              <a:rPr lang="pt-BR" sz="1800" b="1" dirty="0"/>
              <a:t>rastreamento</a:t>
            </a:r>
            <a:r>
              <a:rPr lang="pt-BR" sz="1800" dirty="0"/>
              <a:t> é considerado hoje como um dos </a:t>
            </a:r>
            <a:r>
              <a:rPr lang="pt-BR" sz="1800" b="1" dirty="0"/>
              <a:t>segmentos</a:t>
            </a:r>
            <a:r>
              <a:rPr lang="pt-BR" sz="1800" dirty="0"/>
              <a:t> mais </a:t>
            </a:r>
            <a:r>
              <a:rPr lang="pt-BR" sz="1800" b="1" dirty="0"/>
              <a:t>promissores</a:t>
            </a:r>
            <a:r>
              <a:rPr lang="pt-BR" sz="1800" dirty="0"/>
              <a:t> da </a:t>
            </a:r>
            <a:r>
              <a:rPr lang="pt-BR" sz="1800" b="1" dirty="0"/>
              <a:t>segurança eletrônica</a:t>
            </a:r>
            <a:r>
              <a:rPr lang="pt-BR" sz="1800" dirty="0"/>
              <a:t>. 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C0C8A8-6949-43EC-8172-443D0BB3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09495"/>
            <a:ext cx="6858000" cy="5874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sz="3200" b="1" dirty="0">
                <a:solidFill>
                  <a:srgbClr val="C00000"/>
                </a:solidFill>
              </a:rPr>
              <a:t>Preambulo</a:t>
            </a:r>
          </a:p>
        </p:txBody>
      </p:sp>
      <p:pic>
        <p:nvPicPr>
          <p:cNvPr id="18" name="Picture 17" descr="Preto e branco&#10;&#10;Descrição gerada automaticamente">
            <a:extLst>
              <a:ext uri="{FF2B5EF4-FFF2-40B4-BE49-F238E27FC236}">
                <a16:creationId xmlns:a16="http://schemas.microsoft.com/office/drawing/2014/main" id="{6FE0BBA6-F33E-42CA-B191-B68BB9D19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7" r="-1" b="21998"/>
          <a:stretch/>
        </p:blipFill>
        <p:spPr>
          <a:xfrm>
            <a:off x="20" y="10"/>
            <a:ext cx="4440443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22" name="Freeform 16">
            <a:extLst>
              <a:ext uri="{FF2B5EF4-FFF2-40B4-BE49-F238E27FC236}">
                <a16:creationId xmlns:a16="http://schemas.microsoft.com/office/drawing/2014/main" id="{B0BDD275-E79C-4B6F-9875-E474D59D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0814" y="0"/>
            <a:ext cx="5313186" cy="2130552"/>
          </a:xfrm>
          <a:custGeom>
            <a:avLst/>
            <a:gdLst>
              <a:gd name="connsiteX0" fmla="*/ 986725 w 7084249"/>
              <a:gd name="connsiteY0" fmla="*/ 0 h 2130552"/>
              <a:gd name="connsiteX1" fmla="*/ 7084249 w 7084249"/>
              <a:gd name="connsiteY1" fmla="*/ 0 h 2130552"/>
              <a:gd name="connsiteX2" fmla="*/ 7084249 w 7084249"/>
              <a:gd name="connsiteY2" fmla="*/ 2130552 h 2130552"/>
              <a:gd name="connsiteX3" fmla="*/ 0 w 7084249"/>
              <a:gd name="connsiteY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249" h="2130552">
                <a:moveTo>
                  <a:pt x="986725" y="0"/>
                </a:moveTo>
                <a:lnTo>
                  <a:pt x="7084249" y="0"/>
                </a:lnTo>
                <a:lnTo>
                  <a:pt x="7084249" y="2130552"/>
                </a:lnTo>
                <a:lnTo>
                  <a:pt x="0" y="213055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FFE24BB0-6C00-4CD0-B19A-F4151302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4683319"/>
            <a:ext cx="4443893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045D7A58-411F-4E92-A78E-A6FEB189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1728"/>
            <a:ext cx="5334159" cy="2176272"/>
          </a:xfrm>
          <a:custGeom>
            <a:avLst/>
            <a:gdLst>
              <a:gd name="connsiteX0" fmla="*/ 0 w 7112212"/>
              <a:gd name="connsiteY0" fmla="*/ 0 h 2176272"/>
              <a:gd name="connsiteX1" fmla="*/ 7112212 w 7112212"/>
              <a:gd name="connsiteY1" fmla="*/ 0 h 2176272"/>
              <a:gd name="connsiteX2" fmla="*/ 6104313 w 7112212"/>
              <a:gd name="connsiteY2" fmla="*/ 2176272 h 2176272"/>
              <a:gd name="connsiteX3" fmla="*/ 0 w 7112212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212" h="2176272">
                <a:moveTo>
                  <a:pt x="0" y="0"/>
                </a:moveTo>
                <a:lnTo>
                  <a:pt x="7112212" y="0"/>
                </a:lnTo>
                <a:lnTo>
                  <a:pt x="6104313" y="2176272"/>
                </a:lnTo>
                <a:lnTo>
                  <a:pt x="0" y="217627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9CAD34F-C0C4-4005-813C-54C15DD6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2040" y="6356350"/>
            <a:ext cx="1159768" cy="365125"/>
          </a:xfrm>
        </p:spPr>
        <p:txBody>
          <a:bodyPr/>
          <a:lstStyle/>
          <a:p>
            <a:r>
              <a:rPr lang="pt-BR" dirty="0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4D7648-239C-4327-A214-F0D4F0D6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404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A73918-1CF3-484C-BD42-70FF125B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 PULSEIRA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08AFDE3-00A7-4008-A1D6-3B3B8EFD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9D8475-6CF4-4C49-AA42-615012E5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50</a:t>
            </a:fld>
            <a:endParaRPr lang="pt-BR"/>
          </a:p>
        </p:txBody>
      </p:sp>
      <p:sp>
        <p:nvSpPr>
          <p:cNvPr id="19" name="Retângulo: Cantos Diagonais Arredondados 18">
            <a:hlinkClick r:id="rId2" action="ppaction://hlinksldjump"/>
            <a:extLst>
              <a:ext uri="{FF2B5EF4-FFF2-40B4-BE49-F238E27FC236}">
                <a16:creationId xmlns:a16="http://schemas.microsoft.com/office/drawing/2014/main" id="{C4A05A23-F2A6-4F62-9E2B-9BA2D9ABD5C1}"/>
              </a:ext>
            </a:extLst>
          </p:cNvPr>
          <p:cNvSpPr/>
          <p:nvPr/>
        </p:nvSpPr>
        <p:spPr>
          <a:xfrm>
            <a:off x="465459" y="4926823"/>
            <a:ext cx="1544062" cy="1544062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tângulo 20" descr="House">
            <a:hlinkClick r:id="rId2" action="ppaction://hlinksldjump"/>
            <a:extLst>
              <a:ext uri="{FF2B5EF4-FFF2-40B4-BE49-F238E27FC236}">
                <a16:creationId xmlns:a16="http://schemas.microsoft.com/office/drawing/2014/main" id="{0EC2F088-E2DF-4A3A-9E6C-DA3C91F16B0D}"/>
              </a:ext>
            </a:extLst>
          </p:cNvPr>
          <p:cNvSpPr/>
          <p:nvPr/>
        </p:nvSpPr>
        <p:spPr>
          <a:xfrm>
            <a:off x="794522" y="5255885"/>
            <a:ext cx="885937" cy="8859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926831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78DE9A-7BD9-47F7-82BB-6C19827B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PULSEIRA SIRIUS</a:t>
            </a:r>
          </a:p>
        </p:txBody>
      </p:sp>
      <p:pic>
        <p:nvPicPr>
          <p:cNvPr id="7" name="Imagem 6" descr="Uma imagem contendo faca, screenshot, abajur, branco&#10;&#10;Descrição gerada automaticamente">
            <a:extLst>
              <a:ext uri="{FF2B5EF4-FFF2-40B4-BE49-F238E27FC236}">
                <a16:creationId xmlns:a16="http://schemas.microsoft.com/office/drawing/2014/main" id="{5A743523-ED6E-46BA-BB11-EB316AB8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7" y="1946676"/>
            <a:ext cx="5085525" cy="2962318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5FC165-2E95-416F-BA32-8FEC1E1E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525" y="6356350"/>
            <a:ext cx="46577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8CE5370-510C-46AD-9705-16D15B15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638" y="6356350"/>
            <a:ext cx="3857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998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A73918-1CF3-484C-BD42-70FF125B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 CONSIDERAÇÕES FINAIS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08AFDE3-00A7-4008-A1D6-3B3B8EFD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9D8475-6CF4-4C49-AA42-615012E5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52</a:t>
            </a:fld>
            <a:endParaRPr lang="pt-BR"/>
          </a:p>
        </p:txBody>
      </p:sp>
      <p:sp>
        <p:nvSpPr>
          <p:cNvPr id="19" name="Retângulo: Cantos Diagonais Arredondados 18">
            <a:hlinkClick r:id="rId2" action="ppaction://hlinksldjump"/>
            <a:extLst>
              <a:ext uri="{FF2B5EF4-FFF2-40B4-BE49-F238E27FC236}">
                <a16:creationId xmlns:a16="http://schemas.microsoft.com/office/drawing/2014/main" id="{527398DD-A534-4528-85F8-40C22841E10B}"/>
              </a:ext>
            </a:extLst>
          </p:cNvPr>
          <p:cNvSpPr/>
          <p:nvPr/>
        </p:nvSpPr>
        <p:spPr>
          <a:xfrm>
            <a:off x="465459" y="4926823"/>
            <a:ext cx="1544062" cy="1544062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tângulo 20" descr="House">
            <a:hlinkClick r:id="rId2" action="ppaction://hlinksldjump"/>
            <a:extLst>
              <a:ext uri="{FF2B5EF4-FFF2-40B4-BE49-F238E27FC236}">
                <a16:creationId xmlns:a16="http://schemas.microsoft.com/office/drawing/2014/main" id="{1E04416B-DB56-4E78-BC68-EA50DB4E9DBC}"/>
              </a:ext>
            </a:extLst>
          </p:cNvPr>
          <p:cNvSpPr/>
          <p:nvPr/>
        </p:nvSpPr>
        <p:spPr>
          <a:xfrm>
            <a:off x="794522" y="5255885"/>
            <a:ext cx="885937" cy="8859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226035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F8967E-E459-4CAF-ACFD-F4B8D2231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851517"/>
            <a:ext cx="3848096" cy="1461778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Vantagens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5525DC-6336-498E-B1C2-99656950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89" y="2438398"/>
            <a:ext cx="3848096" cy="3568084"/>
          </a:xfrm>
        </p:spPr>
        <p:txBody>
          <a:bodyPr>
            <a:noAutofit/>
          </a:bodyPr>
          <a:lstStyle/>
          <a:p>
            <a:r>
              <a:rPr lang="pt-BR" sz="2200" b="1" dirty="0"/>
              <a:t>Sistema</a:t>
            </a:r>
            <a:r>
              <a:rPr lang="pt-BR" sz="2200" dirty="0"/>
              <a:t> de </a:t>
            </a:r>
            <a:r>
              <a:rPr lang="pt-BR" sz="2200" b="1" dirty="0"/>
              <a:t>Rastreamento</a:t>
            </a:r>
            <a:r>
              <a:rPr lang="pt-BR" sz="2200" dirty="0"/>
              <a:t> </a:t>
            </a:r>
            <a:r>
              <a:rPr lang="pt-BR" sz="2200" b="1" dirty="0"/>
              <a:t>GPS</a:t>
            </a:r>
            <a:r>
              <a:rPr lang="pt-BR" sz="2200" dirty="0"/>
              <a:t>/</a:t>
            </a:r>
            <a:r>
              <a:rPr lang="pt-BR" sz="2200" b="1" dirty="0"/>
              <a:t>GSM</a:t>
            </a:r>
            <a:r>
              <a:rPr lang="pt-BR" sz="2200" dirty="0"/>
              <a:t>.</a:t>
            </a:r>
          </a:p>
          <a:p>
            <a:r>
              <a:rPr lang="pt-BR" sz="2200" dirty="0"/>
              <a:t>A grande vantagem é a </a:t>
            </a:r>
            <a:r>
              <a:rPr lang="pt-BR" sz="2200" b="1" dirty="0"/>
              <a:t>abrangência</a:t>
            </a:r>
            <a:r>
              <a:rPr lang="pt-BR" sz="2200" dirty="0"/>
              <a:t> da </a:t>
            </a:r>
            <a:r>
              <a:rPr lang="pt-BR" sz="2200" b="1" dirty="0"/>
              <a:t>área</a:t>
            </a:r>
            <a:r>
              <a:rPr lang="pt-BR" sz="2200" dirty="0"/>
              <a:t> de cobertura e a </a:t>
            </a:r>
            <a:r>
              <a:rPr lang="pt-BR" sz="2200" b="1" dirty="0"/>
              <a:t>precisão</a:t>
            </a:r>
            <a:r>
              <a:rPr lang="pt-BR" sz="2200" dirty="0"/>
              <a:t> das </a:t>
            </a:r>
            <a:r>
              <a:rPr lang="pt-BR" sz="2200" b="1" dirty="0"/>
              <a:t>informações</a:t>
            </a:r>
            <a:r>
              <a:rPr lang="pt-BR" sz="2200" dirty="0"/>
              <a:t> fornecidas </a:t>
            </a:r>
            <a:br>
              <a:rPr lang="pt-BR" sz="2200" dirty="0"/>
            </a:br>
            <a:r>
              <a:rPr lang="pt-BR" sz="2200" dirty="0"/>
              <a:t>além da possiblidade do </a:t>
            </a:r>
            <a:r>
              <a:rPr lang="pt-BR" sz="2200" b="1" dirty="0"/>
              <a:t>acompanhamento</a:t>
            </a:r>
            <a:r>
              <a:rPr lang="pt-BR" sz="2200" dirty="0"/>
              <a:t> em </a:t>
            </a:r>
            <a:r>
              <a:rPr lang="pt-BR" sz="2200" b="1" dirty="0"/>
              <a:t>tempo</a:t>
            </a:r>
            <a:r>
              <a:rPr lang="pt-BR" sz="2200" dirty="0"/>
              <a:t> </a:t>
            </a:r>
            <a:r>
              <a:rPr lang="pt-BR" sz="2200" b="1" dirty="0"/>
              <a:t>real</a:t>
            </a:r>
            <a:r>
              <a:rPr lang="pt-BR" sz="2200" dirty="0"/>
              <a:t> do </a:t>
            </a:r>
            <a:r>
              <a:rPr lang="pt-BR" sz="2200" b="1" dirty="0"/>
              <a:t>deslocamento</a:t>
            </a:r>
            <a:r>
              <a:rPr lang="pt-BR" sz="2200" dirty="0"/>
              <a:t> da </a:t>
            </a:r>
            <a:r>
              <a:rPr lang="pt-BR" sz="2200" b="1" dirty="0"/>
              <a:t>criança</a:t>
            </a:r>
            <a:r>
              <a:rPr lang="pt-BR" sz="2200" dirty="0"/>
              <a:t>.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2513DB-5E16-494D-A359-00AA3672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C584A2-9961-4F16-AA73-1CAF959B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653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F8967E-E459-4CAF-ACFD-F4B8D2231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851517"/>
            <a:ext cx="3848096" cy="1461778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Vantagens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5525DC-6336-498E-B1C2-99656950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89" y="2438398"/>
            <a:ext cx="3848096" cy="3568084"/>
          </a:xfrm>
        </p:spPr>
        <p:txBody>
          <a:bodyPr>
            <a:noAutofit/>
          </a:bodyPr>
          <a:lstStyle/>
          <a:p>
            <a:r>
              <a:rPr lang="pt-BR" sz="2200" dirty="0"/>
              <a:t>Mesmo</a:t>
            </a:r>
            <a:r>
              <a:rPr lang="pt-BR" sz="2200" b="1" dirty="0"/>
              <a:t> em áreas de sombra</a:t>
            </a:r>
            <a:r>
              <a:rPr lang="pt-BR" sz="2200" dirty="0"/>
              <a:t>, o Sirius armazena no </a:t>
            </a:r>
            <a:r>
              <a:rPr lang="pt-BR" sz="2200" b="1" i="1" dirty="0" err="1"/>
              <a:t>datalogger</a:t>
            </a:r>
            <a:r>
              <a:rPr lang="pt-BR" sz="2200" dirty="0"/>
              <a:t> os dados e assim que entrar novamente em uma área de cobertura, envia automaticamente essas informações.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2513DB-5E16-494D-A359-00AA3672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C584A2-9961-4F16-AA73-1CAF959B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219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90218-77E3-464B-921B-5FFDF759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Cronograma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058BC0-CD4A-4D23-B963-5EB102F8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B6C810-2E38-4B28-A2BD-F0B0B8B7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55</a:t>
            </a:fld>
            <a:endParaRPr lang="pt-BR"/>
          </a:p>
        </p:txBody>
      </p:sp>
      <p:graphicFrame>
        <p:nvGraphicFramePr>
          <p:cNvPr id="7" name="Tabela 8">
            <a:extLst>
              <a:ext uri="{FF2B5EF4-FFF2-40B4-BE49-F238E27FC236}">
                <a16:creationId xmlns:a16="http://schemas.microsoft.com/office/drawing/2014/main" id="{063C622A-47D4-4BCB-B28F-28B1C5B61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051616"/>
              </p:ext>
            </p:extLst>
          </p:nvPr>
        </p:nvGraphicFramePr>
        <p:xfrm>
          <a:off x="0" y="764704"/>
          <a:ext cx="9144000" cy="566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>
                  <a:extLst>
                    <a:ext uri="{9D8B030D-6E8A-4147-A177-3AD203B41FA5}">
                      <a16:colId xmlns:a16="http://schemas.microsoft.com/office/drawing/2014/main" val="257383284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2233801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4396676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39152417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7181694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8256148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1824584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294367151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3856703700"/>
                    </a:ext>
                  </a:extLst>
                </a:gridCol>
              </a:tblGrid>
              <a:tr h="404801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Etapas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AG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068033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C00000"/>
                          </a:solidFill>
                        </a:rPr>
                        <a:t>CHIP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66247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Projeto/Design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17001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Protótipo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75352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Codificação (Arduino)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63157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Teste e Validação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609428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Contrato/Impressão em Escala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91120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C00000"/>
                          </a:solidFill>
                        </a:rPr>
                        <a:t>PATENTE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75547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Redação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13460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Desenhos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254246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Submissão INPI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815493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noProof="0" dirty="0">
                          <a:solidFill>
                            <a:srgbClr val="C00000"/>
                          </a:solidFill>
                        </a:rPr>
                        <a:t>Business</a:t>
                      </a:r>
                      <a:r>
                        <a:rPr lang="en-US" b="1" noProof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i="1" noProof="0" dirty="0">
                          <a:solidFill>
                            <a:srgbClr val="C00000"/>
                          </a:solidFill>
                        </a:rPr>
                        <a:t>Plan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764658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Elaboração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357948"/>
                  </a:ext>
                </a:extLst>
              </a:tr>
              <a:tr h="40480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Validação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88009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8CEB14C2-89FC-4F37-AACA-C8CEF4149CD3}"/>
              </a:ext>
            </a:extLst>
          </p:cNvPr>
          <p:cNvSpPr/>
          <p:nvPr/>
        </p:nvSpPr>
        <p:spPr>
          <a:xfrm>
            <a:off x="683568" y="6485797"/>
            <a:ext cx="3155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i="1" dirty="0"/>
              <a:t>* Períodos expressos em </a:t>
            </a:r>
            <a:r>
              <a:rPr lang="pt-BR" sz="1600" b="1" i="1" dirty="0"/>
              <a:t>quinzenas</a:t>
            </a:r>
            <a:r>
              <a:rPr lang="pt-BR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1633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90218-77E3-464B-921B-5FFDF759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72203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Cronograma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058BC0-CD4A-4D23-B963-5EB102F8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B6C810-2E38-4B28-A2BD-F0B0B8B7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56</a:t>
            </a:fld>
            <a:endParaRPr lang="pt-BR"/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CF38F20D-D830-47B4-BF50-2025A1DCD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019666"/>
              </p:ext>
            </p:extLst>
          </p:nvPr>
        </p:nvGraphicFramePr>
        <p:xfrm>
          <a:off x="0" y="1268760"/>
          <a:ext cx="9144000" cy="511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>
                  <a:extLst>
                    <a:ext uri="{9D8B030D-6E8A-4147-A177-3AD203B41FA5}">
                      <a16:colId xmlns:a16="http://schemas.microsoft.com/office/drawing/2014/main" val="3635572153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7281768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1612321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840908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0119498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4016954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2914348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10929732"/>
                    </a:ext>
                  </a:extLst>
                </a:gridCol>
                <a:gridCol w="683568">
                  <a:extLst>
                    <a:ext uri="{9D8B030D-6E8A-4147-A177-3AD203B41FA5}">
                      <a16:colId xmlns:a16="http://schemas.microsoft.com/office/drawing/2014/main" val="706866128"/>
                    </a:ext>
                  </a:extLst>
                </a:gridCol>
              </a:tblGrid>
              <a:tr h="426334">
                <a:tc>
                  <a:txBody>
                    <a:bodyPr/>
                    <a:lstStyle/>
                    <a:p>
                      <a:pPr algn="ctr"/>
                      <a:endParaRPr lang="pt-BR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Etapas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AG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724552"/>
                  </a:ext>
                </a:extLst>
              </a:tr>
              <a:tr h="426334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C00000"/>
                          </a:solidFill>
                        </a:rPr>
                        <a:t>APP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076"/>
                  </a:ext>
                </a:extLst>
              </a:tr>
              <a:tr h="426334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Modelagem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096241"/>
                  </a:ext>
                </a:extLst>
              </a:tr>
              <a:tr h="426334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Codificação/Validação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767950"/>
                  </a:ext>
                </a:extLst>
              </a:tr>
              <a:tr h="426334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C00000"/>
                          </a:solidFill>
                        </a:rPr>
                        <a:t>SIS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42454"/>
                  </a:ext>
                </a:extLst>
              </a:tr>
              <a:tr h="426334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Análise de Requisitos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255593"/>
                  </a:ext>
                </a:extLst>
              </a:tr>
              <a:tr h="426334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Modelagem do Sistema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17299"/>
                  </a:ext>
                </a:extLst>
              </a:tr>
              <a:tr h="426334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Desenvolvimento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17986"/>
                  </a:ext>
                </a:extLst>
              </a:tr>
              <a:tr h="426334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Certificações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88721"/>
                  </a:ext>
                </a:extLst>
              </a:tr>
              <a:tr h="426334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/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Treinamento e  Capacitação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376350"/>
                  </a:ext>
                </a:extLst>
              </a:tr>
              <a:tr h="426334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/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Lançamento da Versão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171436"/>
                  </a:ext>
                </a:extLst>
              </a:tr>
              <a:tr h="426334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Comercialização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878562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54628FDB-C967-4E6B-97C4-17EEBE8A290E}"/>
              </a:ext>
            </a:extLst>
          </p:cNvPr>
          <p:cNvSpPr/>
          <p:nvPr/>
        </p:nvSpPr>
        <p:spPr>
          <a:xfrm>
            <a:off x="683568" y="6485797"/>
            <a:ext cx="3155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i="1" dirty="0"/>
              <a:t>* Períodos expressos em </a:t>
            </a:r>
            <a:r>
              <a:rPr lang="pt-BR" sz="1600" b="1" i="1" dirty="0"/>
              <a:t>quinzenas</a:t>
            </a:r>
            <a:r>
              <a:rPr lang="pt-BR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66964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A73918-1CF3-484C-BD42-70FF125B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 SIGLAS &amp; NORMAS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08AFDE3-00A7-4008-A1D6-3B3B8EFD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9D8475-6CF4-4C49-AA42-615012E5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57</a:t>
            </a:fld>
            <a:endParaRPr lang="pt-BR"/>
          </a:p>
        </p:txBody>
      </p:sp>
      <p:sp>
        <p:nvSpPr>
          <p:cNvPr id="19" name="Retângulo: Cantos Diagonais Arredondados 18">
            <a:hlinkClick r:id="rId2" action="ppaction://hlinksldjump"/>
            <a:extLst>
              <a:ext uri="{FF2B5EF4-FFF2-40B4-BE49-F238E27FC236}">
                <a16:creationId xmlns:a16="http://schemas.microsoft.com/office/drawing/2014/main" id="{61D48860-0228-46C0-B8CE-6A6A85F69E06}"/>
              </a:ext>
            </a:extLst>
          </p:cNvPr>
          <p:cNvSpPr/>
          <p:nvPr/>
        </p:nvSpPr>
        <p:spPr>
          <a:xfrm>
            <a:off x="465459" y="4926823"/>
            <a:ext cx="1544062" cy="1544062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tângulo 20" descr="House">
            <a:hlinkClick r:id="rId2" action="ppaction://hlinksldjump"/>
            <a:extLst>
              <a:ext uri="{FF2B5EF4-FFF2-40B4-BE49-F238E27FC236}">
                <a16:creationId xmlns:a16="http://schemas.microsoft.com/office/drawing/2014/main" id="{9C4F9161-DF45-44F9-B119-8D45D8F36DC3}"/>
              </a:ext>
            </a:extLst>
          </p:cNvPr>
          <p:cNvSpPr/>
          <p:nvPr/>
        </p:nvSpPr>
        <p:spPr>
          <a:xfrm>
            <a:off x="794522" y="5255885"/>
            <a:ext cx="885937" cy="8859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764934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BAD7DB-DC3B-457F-895C-E017A8ED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577" y="957695"/>
            <a:ext cx="2620772" cy="4930246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SIGLAS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B8C5C3-14CE-46AC-AB39-B1E628668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963877"/>
            <a:ext cx="4878443" cy="4930246"/>
          </a:xfrm>
        </p:spPr>
        <p:txBody>
          <a:bodyPr anchor="ctr">
            <a:normAutofit/>
          </a:bodyPr>
          <a:lstStyle/>
          <a:p>
            <a:r>
              <a:rPr lang="pt-BR" sz="2100" b="1" dirty="0"/>
              <a:t>GPS:</a:t>
            </a:r>
            <a:r>
              <a:rPr lang="pt-BR" sz="2100" dirty="0"/>
              <a:t> </a:t>
            </a:r>
            <a:r>
              <a:rPr lang="en-US" sz="2100" i="1" dirty="0"/>
              <a:t>Global Positioning System</a:t>
            </a:r>
            <a:r>
              <a:rPr lang="pt-BR" sz="2100" dirty="0"/>
              <a:t>, é um sistema de posicionamento por satélite.</a:t>
            </a:r>
          </a:p>
          <a:p>
            <a:r>
              <a:rPr lang="pt-BR" sz="2100" b="1" dirty="0"/>
              <a:t>GSM:</a:t>
            </a:r>
            <a:r>
              <a:rPr lang="pt-BR" sz="2100" dirty="0"/>
              <a:t> </a:t>
            </a:r>
            <a:r>
              <a:rPr lang="en-US" sz="2100" i="1" dirty="0"/>
              <a:t>Global System for Mobile</a:t>
            </a:r>
            <a:r>
              <a:rPr lang="pt-BR" sz="2100" dirty="0"/>
              <a:t>, é a tecnologia móvel padrão, mais popular do mundo, para telefones celulares.</a:t>
            </a:r>
          </a:p>
          <a:p>
            <a:r>
              <a:rPr lang="pt-BR" sz="2100" b="1" dirty="0"/>
              <a:t>GPRS:</a:t>
            </a:r>
            <a:r>
              <a:rPr lang="pt-BR" sz="2100" dirty="0"/>
              <a:t> </a:t>
            </a:r>
            <a:r>
              <a:rPr lang="en-US" sz="2100" i="1" dirty="0"/>
              <a:t>General Packet Radio Service</a:t>
            </a:r>
            <a:r>
              <a:rPr lang="pt-BR" sz="2100" dirty="0"/>
              <a:t>. Primeira geração de dados na telefonia móvel, utilizada até hoje nas máquinas de cartão de crédito, etc.  Aumenta as taxas de transferências de dados nas redes GSM (~ 40 </a:t>
            </a:r>
            <a:r>
              <a:rPr lang="pt-BR" sz="2100" dirty="0" err="1"/>
              <a:t>kbps</a:t>
            </a:r>
            <a:r>
              <a:rPr lang="pt-BR" sz="2100" dirty="0"/>
              <a:t>).</a:t>
            </a:r>
          </a:p>
        </p:txBody>
      </p: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1428" y="2209249"/>
            <a:ext cx="0" cy="250664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75EF7B-8755-44AE-90D8-725A2512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2023" y="6033479"/>
            <a:ext cx="394498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 sz="900">
                <a:solidFill>
                  <a:schemeClr val="tx1">
                    <a:alpha val="80000"/>
                  </a:schemeClr>
                </a:solidFill>
              </a:rPr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7460AA-7BCF-4D8D-BD71-C004D98C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pt-BR" sz="9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58</a:t>
            </a:fld>
            <a:endParaRPr lang="pt-BR" sz="9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052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BAD7DB-DC3B-457F-895C-E017A8ED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577" y="957695"/>
            <a:ext cx="2620772" cy="4930246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NORMAS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B8C5C3-14CE-46AC-AB39-B1E628668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963877"/>
            <a:ext cx="4878443" cy="4930246"/>
          </a:xfrm>
        </p:spPr>
        <p:txBody>
          <a:bodyPr anchor="ctr">
            <a:normAutofit/>
          </a:bodyPr>
          <a:lstStyle/>
          <a:p>
            <a:r>
              <a:rPr lang="pt-BR" sz="2200" b="1" dirty="0"/>
              <a:t>IP67</a:t>
            </a:r>
            <a:r>
              <a:rPr lang="pt-BR" sz="2200" dirty="0"/>
              <a:t>:  Equipamento </a:t>
            </a:r>
            <a:r>
              <a:rPr lang="pt-BR" sz="2200" b="1" dirty="0"/>
              <a:t>protegido</a:t>
            </a:r>
            <a:r>
              <a:rPr lang="pt-BR" sz="2200" dirty="0"/>
              <a:t> contra </a:t>
            </a:r>
            <a:r>
              <a:rPr lang="pt-BR" sz="2200" b="1" dirty="0"/>
              <a:t>poeira</a:t>
            </a:r>
            <a:r>
              <a:rPr lang="pt-BR" sz="2200" dirty="0"/>
              <a:t> e </a:t>
            </a:r>
            <a:r>
              <a:rPr lang="pt-BR" sz="2200" b="1" dirty="0"/>
              <a:t>resistente</a:t>
            </a:r>
            <a:r>
              <a:rPr lang="pt-BR" sz="2200" dirty="0"/>
              <a:t> a um mergulho na </a:t>
            </a:r>
            <a:r>
              <a:rPr lang="pt-BR" sz="2200" b="1" dirty="0"/>
              <a:t>água</a:t>
            </a:r>
            <a:r>
              <a:rPr lang="pt-BR" sz="2200" dirty="0"/>
              <a:t> de até </a:t>
            </a:r>
            <a:r>
              <a:rPr lang="pt-BR" sz="2200" b="1" dirty="0"/>
              <a:t>1 metro</a:t>
            </a:r>
            <a:r>
              <a:rPr lang="pt-BR" sz="2200" dirty="0"/>
              <a:t> de </a:t>
            </a:r>
            <a:r>
              <a:rPr lang="pt-BR" sz="2200" b="1" dirty="0"/>
              <a:t>profundidade</a:t>
            </a:r>
            <a:r>
              <a:rPr lang="pt-BR" sz="2200" dirty="0"/>
              <a:t>, por </a:t>
            </a:r>
            <a:r>
              <a:rPr lang="pt-BR" sz="2200" b="1" dirty="0"/>
              <a:t>30</a:t>
            </a:r>
            <a:r>
              <a:rPr lang="pt-BR" sz="2200" dirty="0"/>
              <a:t> </a:t>
            </a:r>
            <a:r>
              <a:rPr lang="pt-BR" sz="2200" b="1" dirty="0"/>
              <a:t>minutos</a:t>
            </a:r>
            <a:r>
              <a:rPr lang="pt-BR" sz="2200" dirty="0"/>
              <a:t>.</a:t>
            </a:r>
          </a:p>
          <a:p>
            <a:r>
              <a:rPr lang="pt-BR" sz="2200" b="1" dirty="0"/>
              <a:t>IP68</a:t>
            </a:r>
            <a:r>
              <a:rPr lang="pt-BR" sz="2200" dirty="0"/>
              <a:t>: Equipamento</a:t>
            </a:r>
            <a:r>
              <a:rPr lang="pt-BR" sz="2200" b="1" dirty="0"/>
              <a:t> protegido</a:t>
            </a:r>
            <a:r>
              <a:rPr lang="pt-BR" sz="2200" dirty="0"/>
              <a:t> contra </a:t>
            </a:r>
            <a:r>
              <a:rPr lang="pt-BR" sz="2200" b="1" dirty="0"/>
              <a:t>poeira</a:t>
            </a:r>
            <a:r>
              <a:rPr lang="pt-BR" sz="2200" dirty="0"/>
              <a:t> e </a:t>
            </a:r>
            <a:r>
              <a:rPr lang="pt-BR" sz="2200" b="1" dirty="0"/>
              <a:t>resistente</a:t>
            </a:r>
            <a:r>
              <a:rPr lang="pt-BR" sz="2200" dirty="0"/>
              <a:t> a um mergulho na </a:t>
            </a:r>
            <a:r>
              <a:rPr lang="pt-BR" sz="2200" b="1" dirty="0"/>
              <a:t>água</a:t>
            </a:r>
            <a:r>
              <a:rPr lang="pt-BR" sz="2200" dirty="0"/>
              <a:t> de forma contínua, em geral até </a:t>
            </a:r>
            <a:r>
              <a:rPr lang="pt-BR" sz="2200" b="1" dirty="0"/>
              <a:t>3 metros</a:t>
            </a:r>
            <a:r>
              <a:rPr lang="pt-BR" sz="2200" dirty="0"/>
              <a:t> de profundidade, por </a:t>
            </a:r>
            <a:r>
              <a:rPr lang="pt-BR" sz="2200" b="1" dirty="0"/>
              <a:t>30</a:t>
            </a:r>
            <a:r>
              <a:rPr lang="pt-BR" sz="2200" dirty="0"/>
              <a:t> </a:t>
            </a:r>
            <a:r>
              <a:rPr lang="pt-BR" sz="2200" b="1" dirty="0"/>
              <a:t>minutos</a:t>
            </a:r>
            <a:r>
              <a:rPr lang="pt-BR" sz="2200" dirty="0"/>
              <a:t>.</a:t>
            </a:r>
          </a:p>
        </p:txBody>
      </p: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1428" y="2209249"/>
            <a:ext cx="0" cy="250664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75EF7B-8755-44AE-90D8-725A2512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2023" y="6033479"/>
            <a:ext cx="394498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 sz="900">
                <a:solidFill>
                  <a:schemeClr val="tx1">
                    <a:alpha val="80000"/>
                  </a:schemeClr>
                </a:solidFill>
              </a:rPr>
              <a:t>Sirius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7460AA-7BCF-4D8D-BD71-C004D98C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F29E33-BE38-49B6-9237-4D78C2E396DB}" type="slidenum">
              <a:rPr lang="pt-BR" sz="9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59</a:t>
            </a:fld>
            <a:endParaRPr lang="pt-BR" sz="9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7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95E159E-93CC-4F4E-854F-A731891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58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4907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A56645-3D19-435C-AC37-B8B1E537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6" y="679927"/>
            <a:ext cx="3798352" cy="2270664"/>
          </a:xfrm>
        </p:spPr>
        <p:txBody>
          <a:bodyPr>
            <a:normAutofit/>
          </a:bodyPr>
          <a:lstStyle/>
          <a:p>
            <a:r>
              <a:rPr lang="pt-BR" sz="4600" b="1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88" name="Rectangle 60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62">
            <a:extLst>
              <a:ext uri="{FF2B5EF4-FFF2-40B4-BE49-F238E27FC236}">
                <a16:creationId xmlns:a16="http://schemas.microsoft.com/office/drawing/2014/main" id="{8224D79E-4C7E-4A03-BC98-C11627ED4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84226CB9-AAE1-46B6-9936-1C5F16126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8D742D28-AF83-4049-B1E5-3B8C63FC7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92B66613-362C-4881-A297-73A6D986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C095AE55-BD70-4677-8988-688DFA3A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53FC3E90-8A63-4152-92ED-8196DCB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09E194FA-170D-410B-980F-656A0C00D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6C46A6E9-2503-4458-B643-A704F1D4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90039F9D-222F-4D8E-B502-543BEEFCF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1543C8F8-F06A-4F56-A1C8-380B309B9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6E87739D-1D42-42FA-9790-B7DF61CBF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05029ACE-6799-4197-873B-B5F61B965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D9A3E88D-C7C3-4426-8069-D642CD117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2125D27B-B124-4B5D-9CC1-169BF2A99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E087664C-11B9-4631-ABF5-940AE79E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4">
              <a:extLst>
                <a:ext uri="{FF2B5EF4-FFF2-40B4-BE49-F238E27FC236}">
                  <a16:creationId xmlns:a16="http://schemas.microsoft.com/office/drawing/2014/main" id="{C6EE431E-21F6-422E-94B7-5CD5980E4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6">
              <a:extLst>
                <a:ext uri="{FF2B5EF4-FFF2-40B4-BE49-F238E27FC236}">
                  <a16:creationId xmlns:a16="http://schemas.microsoft.com/office/drawing/2014/main" id="{D7A3CEC9-DFB6-43FE-9CC5-DDA19B5A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4">
              <a:extLst>
                <a:ext uri="{FF2B5EF4-FFF2-40B4-BE49-F238E27FC236}">
                  <a16:creationId xmlns:a16="http://schemas.microsoft.com/office/drawing/2014/main" id="{C79ADC73-1C5F-4F12-A3A1-C0BCE82A2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66">
              <a:extLst>
                <a:ext uri="{FF2B5EF4-FFF2-40B4-BE49-F238E27FC236}">
                  <a16:creationId xmlns:a16="http://schemas.microsoft.com/office/drawing/2014/main" id="{C20130EC-78F4-42AA-9E20-2D0F481F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4">
              <a:extLst>
                <a:ext uri="{FF2B5EF4-FFF2-40B4-BE49-F238E27FC236}">
                  <a16:creationId xmlns:a16="http://schemas.microsoft.com/office/drawing/2014/main" id="{6353D739-20D4-4D5A-9A57-707C5AD88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6">
              <a:extLst>
                <a:ext uri="{FF2B5EF4-FFF2-40B4-BE49-F238E27FC236}">
                  <a16:creationId xmlns:a16="http://schemas.microsoft.com/office/drawing/2014/main" id="{348A8E3F-A128-4F3D-926C-77185809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">
            <a:extLst>
              <a:ext uri="{FF2B5EF4-FFF2-40B4-BE49-F238E27FC236}">
                <a16:creationId xmlns:a16="http://schemas.microsoft.com/office/drawing/2014/main" id="{653562FC-5D09-49D9-BBBF-A865F2DE3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1" r="12786" b="-1"/>
          <a:stretch/>
        </p:blipFill>
        <p:spPr>
          <a:xfrm>
            <a:off x="4954982" y="10"/>
            <a:ext cx="4189018" cy="3233973"/>
          </a:xfrm>
          <a:prstGeom prst="rect">
            <a:avLst/>
          </a:prstGeom>
        </p:spPr>
      </p:pic>
      <p:sp>
        <p:nvSpPr>
          <p:cNvPr id="110" name="Rectangle 84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2"/>
            <a:ext cx="455228" cy="362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Espaço Reservado para Conteúdo 2">
            <a:extLst>
              <a:ext uri="{FF2B5EF4-FFF2-40B4-BE49-F238E27FC236}">
                <a16:creationId xmlns:a16="http://schemas.microsoft.com/office/drawing/2014/main" id="{E5F07FB4-5096-4406-A131-914EFFD38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063234"/>
              </p:ext>
            </p:extLst>
          </p:nvPr>
        </p:nvGraphicFramePr>
        <p:xfrm>
          <a:off x="323528" y="3540334"/>
          <a:ext cx="8818186" cy="30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2E57FC-CC0D-415D-A497-63CD41BC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60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62E08-01BA-4F1C-B4C3-92B39C91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pt-BR" sz="3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OBJETIVO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606562-5682-4C1F-B4C2-288EDCEF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FE1ED7-ADB1-4EEF-BE44-1FE817CF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7</a:t>
            </a:fld>
            <a:endParaRPr lang="pt-BR"/>
          </a:p>
        </p:txBody>
      </p:sp>
      <p:sp>
        <p:nvSpPr>
          <p:cNvPr id="19" name="Retângulo: Cantos Diagonais Arredondados 18">
            <a:hlinkClick r:id="rId2" action="ppaction://hlinksldjump"/>
            <a:extLst>
              <a:ext uri="{FF2B5EF4-FFF2-40B4-BE49-F238E27FC236}">
                <a16:creationId xmlns:a16="http://schemas.microsoft.com/office/drawing/2014/main" id="{DD35505F-27A4-418C-BC78-05EA3419B988}"/>
              </a:ext>
            </a:extLst>
          </p:cNvPr>
          <p:cNvSpPr/>
          <p:nvPr/>
        </p:nvSpPr>
        <p:spPr>
          <a:xfrm>
            <a:off x="465459" y="4926823"/>
            <a:ext cx="1544062" cy="1544062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tângulo 20" descr="House">
            <a:hlinkClick r:id="rId2" action="ppaction://hlinksldjump"/>
            <a:extLst>
              <a:ext uri="{FF2B5EF4-FFF2-40B4-BE49-F238E27FC236}">
                <a16:creationId xmlns:a16="http://schemas.microsoft.com/office/drawing/2014/main" id="{6420E019-D882-45FA-B72F-D9A419011212}"/>
              </a:ext>
            </a:extLst>
          </p:cNvPr>
          <p:cNvSpPr/>
          <p:nvPr/>
        </p:nvSpPr>
        <p:spPr>
          <a:xfrm>
            <a:off x="794522" y="5255885"/>
            <a:ext cx="885937" cy="8859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8001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F902E-11C0-40F6-89EF-E53276CF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851517"/>
            <a:ext cx="3848096" cy="1461778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Objetivo</a:t>
            </a:r>
            <a:r>
              <a:rPr lang="pt-BR" sz="3500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AD4788-80D0-4239-8551-2B3238766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470248"/>
            <a:ext cx="3992117" cy="35362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Identificar</a:t>
            </a:r>
            <a:r>
              <a:rPr lang="pt-BR" sz="2200" dirty="0"/>
              <a:t>, em </a:t>
            </a:r>
            <a:r>
              <a:rPr lang="pt-BR" sz="2200" b="1" dirty="0"/>
              <a:t>tempo real</a:t>
            </a:r>
            <a:r>
              <a:rPr lang="pt-BR" sz="2200" dirty="0"/>
              <a:t>, de modo </a:t>
            </a:r>
            <a:r>
              <a:rPr lang="pt-BR" sz="2200" b="1" dirty="0"/>
              <a:t>contínuo</a:t>
            </a:r>
            <a:r>
              <a:rPr lang="pt-BR" sz="2200" dirty="0"/>
              <a:t> e sem </a:t>
            </a:r>
            <a:r>
              <a:rPr lang="pt-BR" sz="2200" b="1" dirty="0"/>
              <a:t>interrupções</a:t>
            </a:r>
            <a:r>
              <a:rPr lang="pt-BR" sz="2200" dirty="0"/>
              <a:t>, as </a:t>
            </a:r>
            <a:r>
              <a:rPr lang="pt-BR" sz="2200" b="1" i="1" dirty="0"/>
              <a:t>informações</a:t>
            </a:r>
            <a:r>
              <a:rPr lang="pt-BR" sz="2200" dirty="0"/>
              <a:t> sobre a </a:t>
            </a:r>
            <a:r>
              <a:rPr lang="pt-BR" sz="2200" b="1" i="1" dirty="0"/>
              <a:t>localização</a:t>
            </a:r>
            <a:r>
              <a:rPr lang="pt-BR" sz="2200" dirty="0"/>
              <a:t> dos </a:t>
            </a:r>
            <a:r>
              <a:rPr lang="pt-BR" sz="2200" b="1" dirty="0"/>
              <a:t>filhos</a:t>
            </a:r>
            <a:r>
              <a:rPr lang="pt-BR" sz="2200" dirty="0"/>
              <a:t> (</a:t>
            </a:r>
            <a:r>
              <a:rPr lang="pt-BR" sz="2200" i="1" dirty="0"/>
              <a:t>crianças monitoradas, a priori até 12 anos</a:t>
            </a:r>
            <a:r>
              <a:rPr lang="pt-BR" sz="2200" dirty="0"/>
              <a:t>).</a:t>
            </a:r>
          </a:p>
          <a:p>
            <a:pPr>
              <a:lnSpc>
                <a:spcPct val="150000"/>
              </a:lnSpc>
            </a:pPr>
            <a:endParaRPr lang="pt-BR" sz="2200" dirty="0"/>
          </a:p>
          <a:p>
            <a:pPr>
              <a:lnSpc>
                <a:spcPct val="150000"/>
              </a:lnSpc>
            </a:pPr>
            <a:endParaRPr lang="pt-BR" sz="22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051BCD-3F51-499F-8965-134B52E4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1497" y="2507636"/>
            <a:ext cx="2413000" cy="2413000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FE2DF1-AF9E-4863-B370-F2DE23B4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1D2B1-4CE3-4276-B574-33EF69CB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38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62E08-01BA-4F1C-B4C3-92B39C91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SIRIUS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tângulo 16" descr="Solar system">
            <a:extLst>
              <a:ext uri="{FF2B5EF4-FFF2-40B4-BE49-F238E27FC236}">
                <a16:creationId xmlns:a16="http://schemas.microsoft.com/office/drawing/2014/main" id="{5B9768F9-82CE-4675-8221-95A97E6BD757}"/>
              </a:ext>
            </a:extLst>
          </p:cNvPr>
          <p:cNvSpPr/>
          <p:nvPr/>
        </p:nvSpPr>
        <p:spPr>
          <a:xfrm>
            <a:off x="3923928" y="1772413"/>
            <a:ext cx="1334764" cy="137956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0733465-415E-45FE-B860-554987F0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Sirius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E7A0D2-1288-49AF-B9F4-D7610F75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9E33-BE38-49B6-9237-4D78C2E396DB}" type="slidenum">
              <a:rPr lang="pt-BR" smtClean="0"/>
              <a:t>9</a:t>
            </a:fld>
            <a:endParaRPr lang="pt-BR"/>
          </a:p>
        </p:txBody>
      </p:sp>
      <p:sp>
        <p:nvSpPr>
          <p:cNvPr id="19" name="Retângulo: Cantos Diagonais Arredondados 18">
            <a:hlinkClick r:id="rId4" action="ppaction://hlinksldjump"/>
            <a:extLst>
              <a:ext uri="{FF2B5EF4-FFF2-40B4-BE49-F238E27FC236}">
                <a16:creationId xmlns:a16="http://schemas.microsoft.com/office/drawing/2014/main" id="{71CEC3CB-E6A9-42E6-AFBC-F96A3F1D4419}"/>
              </a:ext>
            </a:extLst>
          </p:cNvPr>
          <p:cNvSpPr/>
          <p:nvPr/>
        </p:nvSpPr>
        <p:spPr>
          <a:xfrm>
            <a:off x="465459" y="4926823"/>
            <a:ext cx="1544062" cy="1544062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tângulo 20" descr="House">
            <a:hlinkClick r:id="rId4" action="ppaction://hlinksldjump"/>
            <a:extLst>
              <a:ext uri="{FF2B5EF4-FFF2-40B4-BE49-F238E27FC236}">
                <a16:creationId xmlns:a16="http://schemas.microsoft.com/office/drawing/2014/main" id="{1AA613A4-0B1E-49FC-BA13-5F721F6A7CD5}"/>
              </a:ext>
            </a:extLst>
          </p:cNvPr>
          <p:cNvSpPr/>
          <p:nvPr/>
        </p:nvSpPr>
        <p:spPr>
          <a:xfrm>
            <a:off x="794522" y="5255885"/>
            <a:ext cx="885937" cy="885937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10888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1632</Words>
  <Application>Microsoft Office PowerPoint</Application>
  <PresentationFormat>Apresentação na tela (4:3)</PresentationFormat>
  <Paragraphs>363</Paragraphs>
  <Slides>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5" baseType="lpstr">
      <vt:lpstr>Arial</vt:lpstr>
      <vt:lpstr>Barlow</vt:lpstr>
      <vt:lpstr>Calibri</vt:lpstr>
      <vt:lpstr>Montserrat</vt:lpstr>
      <vt:lpstr>Open Sans</vt:lpstr>
      <vt:lpstr>Tema do Office</vt:lpstr>
      <vt:lpstr>Apresentação do PowerPoint</vt:lpstr>
      <vt:lpstr>Apresentação do PowerPoint</vt:lpstr>
      <vt:lpstr>Sirius</vt:lpstr>
      <vt:lpstr>Sirius</vt:lpstr>
      <vt:lpstr>Preambulo</vt:lpstr>
      <vt:lpstr>Overview</vt:lpstr>
      <vt:lpstr>1 OBJETIVO</vt:lpstr>
      <vt:lpstr>Objetivo </vt:lpstr>
      <vt:lpstr>2 SIRIUS</vt:lpstr>
      <vt:lpstr>Sirius</vt:lpstr>
      <vt:lpstr>Sirius</vt:lpstr>
      <vt:lpstr>3 FUNCIONALIDADES</vt:lpstr>
      <vt:lpstr>Funcionalidades</vt:lpstr>
      <vt:lpstr>Apresentação do PowerPoint</vt:lpstr>
      <vt:lpstr>Transmissão de Dados</vt:lpstr>
      <vt:lpstr>Funcionalidades</vt:lpstr>
      <vt:lpstr>Comunicação Pulseira-Aplicativo</vt:lpstr>
      <vt:lpstr>Função GPS</vt:lpstr>
      <vt:lpstr>Geofencing</vt:lpstr>
      <vt:lpstr>Áreas de Inclusão / Exclusão</vt:lpstr>
      <vt:lpstr>Outras Funcionalidades</vt:lpstr>
      <vt:lpstr>4 COMPONENTES</vt:lpstr>
      <vt:lpstr>Componentes</vt:lpstr>
      <vt:lpstr>GPS</vt:lpstr>
      <vt:lpstr>Modem</vt:lpstr>
      <vt:lpstr>Cartão SIM</vt:lpstr>
      <vt:lpstr>Bateria</vt:lpstr>
      <vt:lpstr>Microcontrolador</vt:lpstr>
      <vt:lpstr>Sensores</vt:lpstr>
      <vt:lpstr>Botão SOS</vt:lpstr>
      <vt:lpstr>5 CARACTERÍSTICAS</vt:lpstr>
      <vt:lpstr>Peso</vt:lpstr>
      <vt:lpstr>Tamanho</vt:lpstr>
      <vt:lpstr>Custo</vt:lpstr>
      <vt:lpstr>GPS</vt:lpstr>
      <vt:lpstr>Impermeabilidade</vt:lpstr>
      <vt:lpstr>Segurança</vt:lpstr>
      <vt:lpstr>Certificação</vt:lpstr>
      <vt:lpstr>6 Protótipo</vt:lpstr>
      <vt:lpstr>Protótipo</vt:lpstr>
      <vt:lpstr>MicroControlador</vt:lpstr>
      <vt:lpstr>Modulo GPS</vt:lpstr>
      <vt:lpstr>Modulo GSM</vt:lpstr>
      <vt:lpstr>Bateria</vt:lpstr>
      <vt:lpstr>Bateria</vt:lpstr>
      <vt:lpstr>Circuito Integrado</vt:lpstr>
      <vt:lpstr>7 APLICATIVO</vt:lpstr>
      <vt:lpstr>Aplicativo</vt:lpstr>
      <vt:lpstr>App Idiomas</vt:lpstr>
      <vt:lpstr>8 PULSEIRA</vt:lpstr>
      <vt:lpstr>PULSEIRA SIRIUS</vt:lpstr>
      <vt:lpstr>9 CONSIDERAÇÕES FINAIS</vt:lpstr>
      <vt:lpstr>Vantagens</vt:lpstr>
      <vt:lpstr>Vantagens</vt:lpstr>
      <vt:lpstr>Cronograma</vt:lpstr>
      <vt:lpstr>Cronograma</vt:lpstr>
      <vt:lpstr>11 SIGLAS &amp; NORMAS</vt:lpstr>
      <vt:lpstr>SIGLAS</vt:lpstr>
      <vt:lpstr>NORMAS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SOFIANE LABIDI</dc:creator>
  <cp:lastModifiedBy>SOFIANE LABIDI</cp:lastModifiedBy>
  <cp:revision>19</cp:revision>
  <dcterms:created xsi:type="dcterms:W3CDTF">2020-06-09T08:48:51Z</dcterms:created>
  <dcterms:modified xsi:type="dcterms:W3CDTF">2020-06-09T15:00:53Z</dcterms:modified>
</cp:coreProperties>
</file>